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 id="2147483671" r:id="rId2"/>
  </p:sldMasterIdLst>
  <p:notesMasterIdLst>
    <p:notesMasterId r:id="rId10"/>
  </p:notesMasterIdLst>
  <p:sldIdLst>
    <p:sldId id="312" r:id="rId3"/>
    <p:sldId id="313" r:id="rId4"/>
    <p:sldId id="314" r:id="rId5"/>
    <p:sldId id="316" r:id="rId6"/>
    <p:sldId id="256" r:id="rId7"/>
    <p:sldId id="318" r:id="rId8"/>
    <p:sldId id="317"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ableStyles" Target="tableStyles.xml"/></Relationships>
</file>

<file path=ppt/media/image1.jpg>
</file>

<file path=ppt/media/image2.png>
</file>

<file path=ppt/media/image3.png>
</file>

<file path=ppt/media/image4.jpeg>
</file>

<file path=ppt/media/image5.jpg>
</file>

<file path=ppt/media/image6.jp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9EEDA7-0CFA-4223-9158-E899722C57E3}" type="datetimeFigureOut">
              <a:rPr lang="en-CA" smtClean="0"/>
              <a:t>2024-10-06</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7453E0-1E0F-4B9B-820E-7082108D5993}" type="slidenum">
              <a:rPr lang="en-CA" smtClean="0"/>
              <a:t>‹#›</a:t>
            </a:fld>
            <a:endParaRPr lang="en-CA"/>
          </a:p>
        </p:txBody>
      </p:sp>
    </p:spTree>
    <p:extLst>
      <p:ext uri="{BB962C8B-B14F-4D97-AF65-F5344CB8AC3E}">
        <p14:creationId xmlns:p14="http://schemas.microsoft.com/office/powerpoint/2010/main" val="6376769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674CB-3709-4ACF-BB61-29ADEA3D41BE}"/>
              </a:ext>
            </a:extLst>
          </p:cNvPr>
          <p:cNvSpPr>
            <a:spLocks noGrp="1"/>
          </p:cNvSpPr>
          <p:nvPr>
            <p:ph type="ctrTitle"/>
          </p:nvPr>
        </p:nvSpPr>
        <p:spPr>
          <a:xfrm>
            <a:off x="1524000" y="1033272"/>
            <a:ext cx="9144000" cy="2478024"/>
          </a:xfrm>
        </p:spPr>
        <p:txBody>
          <a:bodyPr lIns="0" tIns="0" rIns="0" bIns="0" anchor="b">
            <a:noAutofit/>
          </a:bodyPr>
          <a:lstStyle>
            <a:lvl1pPr algn="ctr">
              <a:defRPr sz="4000" spc="750" baseline="0"/>
            </a:lvl1pPr>
          </a:lstStyle>
          <a:p>
            <a:r>
              <a:rPr lang="en-US" dirty="0"/>
              <a:t>Click to edit Master title style</a:t>
            </a:r>
          </a:p>
        </p:txBody>
      </p:sp>
      <p:sp>
        <p:nvSpPr>
          <p:cNvPr id="3" name="Subtitle 2">
            <a:extLst>
              <a:ext uri="{FF2B5EF4-FFF2-40B4-BE49-F238E27FC236}">
                <a16:creationId xmlns:a16="http://schemas.microsoft.com/office/drawing/2014/main" id="{E06DA6BE-9B64-48FC-92D1-EF0D426A3974}"/>
              </a:ext>
            </a:extLst>
          </p:cNvPr>
          <p:cNvSpPr>
            <a:spLocks noGrp="1"/>
          </p:cNvSpPr>
          <p:nvPr>
            <p:ph type="subTitle" idx="1"/>
          </p:nvPr>
        </p:nvSpPr>
        <p:spPr>
          <a:xfrm>
            <a:off x="1524000" y="3822192"/>
            <a:ext cx="9144000" cy="1435608"/>
          </a:xfrm>
        </p:spPr>
        <p:txBody>
          <a:bodyPr lIns="0" tIns="0" rIns="0" bIns="0">
            <a:normAutofit/>
          </a:bodyPr>
          <a:lstStyle>
            <a:lvl1pPr marL="0" indent="0" algn="ctr">
              <a:lnSpc>
                <a:spcPct val="150000"/>
              </a:lnSpc>
              <a:buNone/>
              <a:defRPr sz="1600" cap="all" spc="600"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083AE59-8E21-449F-86DA-5BE297010864}"/>
              </a:ext>
            </a:extLst>
          </p:cNvPr>
          <p:cNvSpPr>
            <a:spLocks noGrp="1"/>
          </p:cNvSpPr>
          <p:nvPr>
            <p:ph type="dt" sz="half" idx="10"/>
          </p:nvPr>
        </p:nvSpPr>
        <p:spPr/>
        <p:txBody>
          <a:bodyPr/>
          <a:lstStyle/>
          <a:p>
            <a:fld id="{655A5808-3B61-48CC-92EF-85AC2E0DFA56}" type="datetime2">
              <a:rPr lang="en-US" smtClean="0"/>
              <a:t>Sunday, October 6, 2024</a:t>
            </a:fld>
            <a:endParaRPr lang="en-US"/>
          </a:p>
        </p:txBody>
      </p:sp>
      <p:sp>
        <p:nvSpPr>
          <p:cNvPr id="5" name="Footer Placeholder 4">
            <a:extLst>
              <a:ext uri="{FF2B5EF4-FFF2-40B4-BE49-F238E27FC236}">
                <a16:creationId xmlns:a16="http://schemas.microsoft.com/office/drawing/2014/main" id="{4E8CCD60-9970-49FD-8254-21154BAA1E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C0A488-07A7-42F9-B1DF-68545B75417D}"/>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6770895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DC3B6-2D75-4EC4-9120-88DCE0EA61A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74B06CB-A0FE-4499-B674-90C8C281A55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7FD700-765A-4DE6-A8EC-9D9D92FCBB42}"/>
              </a:ext>
            </a:extLst>
          </p:cNvPr>
          <p:cNvSpPr>
            <a:spLocks noGrp="1"/>
          </p:cNvSpPr>
          <p:nvPr>
            <p:ph type="dt" sz="half" idx="10"/>
          </p:nvPr>
        </p:nvSpPr>
        <p:spPr/>
        <p:txBody>
          <a:bodyPr/>
          <a:lstStyle/>
          <a:p>
            <a:fld id="{735E98AF-4574-4509-BF7A-519ACD5BF826}" type="datetime2">
              <a:rPr lang="en-US" smtClean="0"/>
              <a:t>Sunday, October 6, 2024</a:t>
            </a:fld>
            <a:endParaRPr lang="en-US"/>
          </a:p>
        </p:txBody>
      </p:sp>
      <p:sp>
        <p:nvSpPr>
          <p:cNvPr id="5" name="Footer Placeholder 4">
            <a:extLst>
              <a:ext uri="{FF2B5EF4-FFF2-40B4-BE49-F238E27FC236}">
                <a16:creationId xmlns:a16="http://schemas.microsoft.com/office/drawing/2014/main" id="{0C4664EC-C4B1-4D14-9ED3-14C6CCBFFC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DF5526-E518-4133-9F44-D812576C1092}"/>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5360281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F62998-15B1-4CA8-8C60-7801001F8060}"/>
              </a:ext>
            </a:extLst>
          </p:cNvPr>
          <p:cNvSpPr>
            <a:spLocks noGrp="1"/>
          </p:cNvSpPr>
          <p:nvPr>
            <p:ph type="title" orient="vert"/>
          </p:nvPr>
        </p:nvSpPr>
        <p:spPr>
          <a:xfrm>
            <a:off x="8724900" y="838899"/>
            <a:ext cx="2628900" cy="48493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11AE278-0885-4594-AB09-120344C7D882}"/>
              </a:ext>
            </a:extLst>
          </p:cNvPr>
          <p:cNvSpPr>
            <a:spLocks noGrp="1"/>
          </p:cNvSpPr>
          <p:nvPr>
            <p:ph type="body" orient="vert" idx="1"/>
          </p:nvPr>
        </p:nvSpPr>
        <p:spPr>
          <a:xfrm>
            <a:off x="849235" y="838900"/>
            <a:ext cx="7723265" cy="48493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5B850CC-FB43-4988-8D4E-9C54C20185B4}"/>
              </a:ext>
            </a:extLst>
          </p:cNvPr>
          <p:cNvSpPr>
            <a:spLocks noGrp="1"/>
          </p:cNvSpPr>
          <p:nvPr>
            <p:ph type="dt" sz="half" idx="10"/>
          </p:nvPr>
        </p:nvSpPr>
        <p:spPr/>
        <p:txBody>
          <a:bodyPr/>
          <a:lstStyle/>
          <a:p>
            <a:fld id="{93DD97D4-9636-490F-85D0-E926C2B6F3B1}" type="datetime2">
              <a:rPr lang="en-US" smtClean="0"/>
              <a:t>Sunday, October 6, 2024</a:t>
            </a:fld>
            <a:endParaRPr lang="en-US"/>
          </a:p>
        </p:txBody>
      </p:sp>
      <p:sp>
        <p:nvSpPr>
          <p:cNvPr id="5" name="Footer Placeholder 4">
            <a:extLst>
              <a:ext uri="{FF2B5EF4-FFF2-40B4-BE49-F238E27FC236}">
                <a16:creationId xmlns:a16="http://schemas.microsoft.com/office/drawing/2014/main" id="{47A70300-3853-4FB4-A084-CF6E5CF2BD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DBAFB0-25AA-4B69-8418-418F47A92700}"/>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8644488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BE5FA-A73B-B042-4DB2-FDFE66B5A920}"/>
              </a:ext>
            </a:extLst>
          </p:cNvPr>
          <p:cNvSpPr>
            <a:spLocks noGrp="1"/>
          </p:cNvSpPr>
          <p:nvPr>
            <p:ph type="title"/>
          </p:nvPr>
        </p:nvSpPr>
        <p:spPr>
          <a:xfrm>
            <a:off x="6477000" y="688288"/>
            <a:ext cx="4433455" cy="3966824"/>
          </a:xfrm>
        </p:spPr>
        <p:txBody>
          <a:bodyPr anchor="t">
            <a:noAutofit/>
          </a:bodyPr>
          <a:lstStyle>
            <a:lvl1pPr>
              <a:defRPr sz="7200" b="0">
                <a:latin typeface="+mn-lt"/>
              </a:defRPr>
            </a:lvl1pPr>
          </a:lstStyle>
          <a:p>
            <a:r>
              <a:rPr lang="en-US" dirty="0"/>
              <a:t>Click to edit Master title</a:t>
            </a:r>
          </a:p>
        </p:txBody>
      </p:sp>
      <p:sp>
        <p:nvSpPr>
          <p:cNvPr id="6" name="Slide Number Placeholder 5">
            <a:extLst>
              <a:ext uri="{FF2B5EF4-FFF2-40B4-BE49-F238E27FC236}">
                <a16:creationId xmlns:a16="http://schemas.microsoft.com/office/drawing/2014/main" id="{F6A4AF4F-C46E-4A7B-AF85-1B8E60C405CA}"/>
              </a:ext>
            </a:extLst>
          </p:cNvPr>
          <p:cNvSpPr>
            <a:spLocks noGrp="1"/>
          </p:cNvSpPr>
          <p:nvPr>
            <p:ph type="sldNum" sz="quarter" idx="12"/>
          </p:nvPr>
        </p:nvSpPr>
        <p:spPr/>
        <p:txBody>
          <a:bodyPr/>
          <a:lstStyle/>
          <a:p>
            <a:fld id="{B4E73946-9152-2148-B286-BEF1B04A8193}" type="slidenum">
              <a:rPr lang="en-US" smtClean="0"/>
              <a:t>‹#›</a:t>
            </a:fld>
            <a:endParaRPr lang="en-US" dirty="0"/>
          </a:p>
        </p:txBody>
      </p:sp>
      <p:sp>
        <p:nvSpPr>
          <p:cNvPr id="12" name="Picture Placeholder 11">
            <a:extLst>
              <a:ext uri="{FF2B5EF4-FFF2-40B4-BE49-F238E27FC236}">
                <a16:creationId xmlns:a16="http://schemas.microsoft.com/office/drawing/2014/main" id="{1F42E324-B3F9-BA8B-E636-0DB5DCF6B8A3}"/>
              </a:ext>
            </a:extLst>
          </p:cNvPr>
          <p:cNvSpPr>
            <a:spLocks noGrp="1"/>
          </p:cNvSpPr>
          <p:nvPr>
            <p:ph type="pic" sz="quarter" idx="18"/>
          </p:nvPr>
        </p:nvSpPr>
        <p:spPr>
          <a:xfrm>
            <a:off x="0" y="0"/>
            <a:ext cx="6096000" cy="6857996"/>
          </a:xfrm>
        </p:spPr>
        <p:txBody>
          <a:bodyPr/>
          <a:lstStyle/>
          <a:p>
            <a:endParaRPr lang="en-US"/>
          </a:p>
        </p:txBody>
      </p:sp>
      <p:sp>
        <p:nvSpPr>
          <p:cNvPr id="5" name="Text Placeholder 10">
            <a:extLst>
              <a:ext uri="{FF2B5EF4-FFF2-40B4-BE49-F238E27FC236}">
                <a16:creationId xmlns:a16="http://schemas.microsoft.com/office/drawing/2014/main" id="{34E5E201-FB99-8711-C52C-CBA123864F62}"/>
              </a:ext>
            </a:extLst>
          </p:cNvPr>
          <p:cNvSpPr>
            <a:spLocks noGrp="1"/>
          </p:cNvSpPr>
          <p:nvPr>
            <p:ph type="body" sz="quarter" idx="16"/>
          </p:nvPr>
        </p:nvSpPr>
        <p:spPr>
          <a:xfrm>
            <a:off x="6511636" y="5936851"/>
            <a:ext cx="3283527"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Tree>
    <p:extLst>
      <p:ext uri="{BB962C8B-B14F-4D97-AF65-F5344CB8AC3E}">
        <p14:creationId xmlns:p14="http://schemas.microsoft.com/office/powerpoint/2010/main" val="2472241178"/>
      </p:ext>
    </p:extLst>
  </p:cSld>
  <p:clrMapOvr>
    <a:masterClrMapping/>
  </p:clrMapOvr>
  <p:extLst>
    <p:ext uri="{DCECCB84-F9BA-43D5-87BE-67443E8EF086}">
      <p15:sldGuideLst xmlns:p15="http://schemas.microsoft.com/office/powerpoint/2012/main">
        <p15:guide id="1" pos="488">
          <p15:clr>
            <a:srgbClr val="FBAE40"/>
          </p15:clr>
        </p15:guide>
        <p15:guide id="2" pos="9848">
          <p15:clr>
            <a:srgbClr val="FBAE40"/>
          </p15:clr>
        </p15:guide>
        <p15:guide id="3" pos="5120">
          <p15:clr>
            <a:srgbClr val="FBAE40"/>
          </p15:clr>
        </p15:guide>
        <p15:guide id="4" orient="horz" pos="542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Sections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BE5FA-A73B-B042-4DB2-FDFE66B5A920}"/>
              </a:ext>
            </a:extLst>
          </p:cNvPr>
          <p:cNvSpPr>
            <a:spLocks noGrp="1"/>
          </p:cNvSpPr>
          <p:nvPr>
            <p:ph type="title"/>
          </p:nvPr>
        </p:nvSpPr>
        <p:spPr>
          <a:xfrm>
            <a:off x="466725" y="685801"/>
            <a:ext cx="7661275" cy="2057400"/>
          </a:xfrm>
        </p:spPr>
        <p:txBody>
          <a:bodyPr wrap="square" anchor="t">
            <a:noAutofit/>
          </a:bodyPr>
          <a:lstStyle>
            <a:lvl1pPr>
              <a:defRPr sz="6000" b="0">
                <a:latin typeface="+mn-lt"/>
              </a:defRPr>
            </a:lvl1pPr>
          </a:lstStyle>
          <a:p>
            <a:r>
              <a:rPr lang="en-US" dirty="0"/>
              <a:t>Click to edit Master title</a:t>
            </a:r>
          </a:p>
        </p:txBody>
      </p:sp>
      <p:sp>
        <p:nvSpPr>
          <p:cNvPr id="6" name="Slide Number Placeholder 5">
            <a:extLst>
              <a:ext uri="{FF2B5EF4-FFF2-40B4-BE49-F238E27FC236}">
                <a16:creationId xmlns:a16="http://schemas.microsoft.com/office/drawing/2014/main" id="{F6A4AF4F-C46E-4A7B-AF85-1B8E60C405CA}"/>
              </a:ext>
            </a:extLst>
          </p:cNvPr>
          <p:cNvSpPr>
            <a:spLocks noGrp="1"/>
          </p:cNvSpPr>
          <p:nvPr>
            <p:ph type="sldNum" sz="quarter" idx="12"/>
          </p:nvPr>
        </p:nvSpPr>
        <p:spPr/>
        <p:txBody>
          <a:bodyPr/>
          <a:lstStyle/>
          <a:p>
            <a:fld id="{B4E73946-9152-2148-B286-BEF1B04A8193}" type="slidenum">
              <a:rPr lang="en-US" smtClean="0"/>
              <a:t>‹#›</a:t>
            </a:fld>
            <a:endParaRPr lang="en-US"/>
          </a:p>
        </p:txBody>
      </p:sp>
      <p:sp>
        <p:nvSpPr>
          <p:cNvPr id="11" name="Text Placeholder 10">
            <a:extLst>
              <a:ext uri="{FF2B5EF4-FFF2-40B4-BE49-F238E27FC236}">
                <a16:creationId xmlns:a16="http://schemas.microsoft.com/office/drawing/2014/main" id="{8AE235B5-1CFD-192F-6EB8-F70885CA8901}"/>
              </a:ext>
            </a:extLst>
          </p:cNvPr>
          <p:cNvSpPr>
            <a:spLocks noGrp="1"/>
          </p:cNvSpPr>
          <p:nvPr>
            <p:ph type="body" sz="quarter" idx="13"/>
          </p:nvPr>
        </p:nvSpPr>
        <p:spPr>
          <a:xfrm>
            <a:off x="592282" y="3429000"/>
            <a:ext cx="3283527" cy="2380243"/>
          </a:xfrm>
        </p:spPr>
        <p:txBody>
          <a:bodyPr>
            <a:normAutofit/>
          </a:bodyPr>
          <a:lstStyle>
            <a:lvl1pPr marL="0" indent="0">
              <a:buNone/>
              <a:defRPr sz="1600"/>
            </a:lvl1pPr>
          </a:lstStyle>
          <a:p>
            <a:pPr lvl="0"/>
            <a:r>
              <a:rPr lang="en-US" dirty="0"/>
              <a:t>Click to edit Master text styles</a:t>
            </a:r>
          </a:p>
        </p:txBody>
      </p:sp>
      <p:sp>
        <p:nvSpPr>
          <p:cNvPr id="3" name="Text Placeholder 10">
            <a:extLst>
              <a:ext uri="{FF2B5EF4-FFF2-40B4-BE49-F238E27FC236}">
                <a16:creationId xmlns:a16="http://schemas.microsoft.com/office/drawing/2014/main" id="{5E227211-DEE4-1F0C-C1BA-C744EE226C00}"/>
              </a:ext>
            </a:extLst>
          </p:cNvPr>
          <p:cNvSpPr>
            <a:spLocks noGrp="1"/>
          </p:cNvSpPr>
          <p:nvPr>
            <p:ph type="body" sz="quarter" idx="14"/>
          </p:nvPr>
        </p:nvSpPr>
        <p:spPr>
          <a:xfrm>
            <a:off x="592282" y="2826327"/>
            <a:ext cx="3283527"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
        <p:nvSpPr>
          <p:cNvPr id="4" name="Text Placeholder 10">
            <a:extLst>
              <a:ext uri="{FF2B5EF4-FFF2-40B4-BE49-F238E27FC236}">
                <a16:creationId xmlns:a16="http://schemas.microsoft.com/office/drawing/2014/main" id="{AB1C8803-0542-76BB-6DF0-FCC5FE74BCA4}"/>
              </a:ext>
            </a:extLst>
          </p:cNvPr>
          <p:cNvSpPr>
            <a:spLocks noGrp="1"/>
          </p:cNvSpPr>
          <p:nvPr>
            <p:ph type="body" sz="quarter" idx="15"/>
          </p:nvPr>
        </p:nvSpPr>
        <p:spPr>
          <a:xfrm>
            <a:off x="4454237" y="2819905"/>
            <a:ext cx="3283527"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
        <p:nvSpPr>
          <p:cNvPr id="5" name="Text Placeholder 10">
            <a:extLst>
              <a:ext uri="{FF2B5EF4-FFF2-40B4-BE49-F238E27FC236}">
                <a16:creationId xmlns:a16="http://schemas.microsoft.com/office/drawing/2014/main" id="{34E5E201-FB99-8711-C52C-CBA123864F62}"/>
              </a:ext>
            </a:extLst>
          </p:cNvPr>
          <p:cNvSpPr>
            <a:spLocks noGrp="1"/>
          </p:cNvSpPr>
          <p:nvPr>
            <p:ph type="body" sz="quarter" idx="16"/>
          </p:nvPr>
        </p:nvSpPr>
        <p:spPr>
          <a:xfrm>
            <a:off x="8316191" y="2826327"/>
            <a:ext cx="3283527"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
        <p:nvSpPr>
          <p:cNvPr id="7" name="Text Placeholder 10">
            <a:extLst>
              <a:ext uri="{FF2B5EF4-FFF2-40B4-BE49-F238E27FC236}">
                <a16:creationId xmlns:a16="http://schemas.microsoft.com/office/drawing/2014/main" id="{94F64B39-6AAB-933F-C46A-07FA43BE0567}"/>
              </a:ext>
            </a:extLst>
          </p:cNvPr>
          <p:cNvSpPr>
            <a:spLocks noGrp="1"/>
          </p:cNvSpPr>
          <p:nvPr>
            <p:ph type="body" sz="quarter" idx="17"/>
          </p:nvPr>
        </p:nvSpPr>
        <p:spPr>
          <a:xfrm>
            <a:off x="4454237" y="3429000"/>
            <a:ext cx="3283527" cy="2380239"/>
          </a:xfrm>
        </p:spPr>
        <p:txBody>
          <a:bodyPr>
            <a:normAutofit/>
          </a:bodyPr>
          <a:lstStyle>
            <a:lvl1pPr marL="0" indent="0">
              <a:buNone/>
              <a:defRPr sz="1600"/>
            </a:lvl1pPr>
          </a:lstStyle>
          <a:p>
            <a:pPr lvl="0"/>
            <a:r>
              <a:rPr lang="en-US" dirty="0"/>
              <a:t>Click to edit Master text styles</a:t>
            </a:r>
          </a:p>
        </p:txBody>
      </p:sp>
      <p:sp>
        <p:nvSpPr>
          <p:cNvPr id="8" name="Text Placeholder 10">
            <a:extLst>
              <a:ext uri="{FF2B5EF4-FFF2-40B4-BE49-F238E27FC236}">
                <a16:creationId xmlns:a16="http://schemas.microsoft.com/office/drawing/2014/main" id="{135C6E61-8847-4830-9FF4-365A758995C5}"/>
              </a:ext>
            </a:extLst>
          </p:cNvPr>
          <p:cNvSpPr>
            <a:spLocks noGrp="1"/>
          </p:cNvSpPr>
          <p:nvPr>
            <p:ph type="body" sz="quarter" idx="18"/>
          </p:nvPr>
        </p:nvSpPr>
        <p:spPr>
          <a:xfrm>
            <a:off x="8316191" y="3429001"/>
            <a:ext cx="3283527" cy="2380235"/>
          </a:xfrm>
        </p:spPr>
        <p:txBody>
          <a:bodyPr>
            <a:normAutofit/>
          </a:bodyPr>
          <a:lstStyle>
            <a:lvl1pPr marL="0" indent="0">
              <a:buNone/>
              <a:defRPr sz="1600"/>
            </a:lvl1pPr>
          </a:lstStyle>
          <a:p>
            <a:pPr lvl="0"/>
            <a:r>
              <a:rPr lang="en-US" dirty="0"/>
              <a:t>Click to edit Master text styles</a:t>
            </a:r>
          </a:p>
        </p:txBody>
      </p:sp>
      <p:sp>
        <p:nvSpPr>
          <p:cNvPr id="9" name="Line">
            <a:extLst>
              <a:ext uri="{FF2B5EF4-FFF2-40B4-BE49-F238E27FC236}">
                <a16:creationId xmlns:a16="http://schemas.microsoft.com/office/drawing/2014/main" id="{9CC6E57F-E43B-2EE4-AB08-63909F883D55}"/>
              </a:ext>
            </a:extLst>
          </p:cNvPr>
          <p:cNvSpPr/>
          <p:nvPr userDrawn="1"/>
        </p:nvSpPr>
        <p:spPr>
          <a:xfrm>
            <a:off x="400709" y="5885947"/>
            <a:ext cx="11328458" cy="1"/>
          </a:xfrm>
          <a:prstGeom prst="line">
            <a:avLst/>
          </a:prstGeom>
          <a:ln w="12700">
            <a:solidFill>
              <a:srgbClr val="000000"/>
            </a:solidFill>
            <a:miter/>
          </a:ln>
        </p:spPr>
        <p:txBody>
          <a:bodyPr lIns="34289" rIns="34289"/>
          <a:lstStyle/>
          <a:p>
            <a:endParaRPr sz="1350"/>
          </a:p>
        </p:txBody>
      </p:sp>
    </p:spTree>
    <p:extLst>
      <p:ext uri="{BB962C8B-B14F-4D97-AF65-F5344CB8AC3E}">
        <p14:creationId xmlns:p14="http://schemas.microsoft.com/office/powerpoint/2010/main" val="4244063416"/>
      </p:ext>
    </p:extLst>
  </p:cSld>
  <p:clrMapOvr>
    <a:masterClrMapping/>
  </p:clrMapOvr>
  <p:extLst>
    <p:ext uri="{DCECCB84-F9BA-43D5-87BE-67443E8EF086}">
      <p15:sldGuideLst xmlns:p15="http://schemas.microsoft.com/office/powerpoint/2012/main">
        <p15:guide id="1" pos="488">
          <p15:clr>
            <a:srgbClr val="FBAE40"/>
          </p15:clr>
        </p15:guide>
        <p15:guide id="2" pos="9848">
          <p15:clr>
            <a:srgbClr val="FBAE40"/>
          </p15:clr>
        </p15:guide>
        <p15:guide id="3" pos="512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Sections an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BE5FA-A73B-B042-4DB2-FDFE66B5A920}"/>
              </a:ext>
            </a:extLst>
          </p:cNvPr>
          <p:cNvSpPr>
            <a:spLocks noGrp="1"/>
          </p:cNvSpPr>
          <p:nvPr>
            <p:ph type="title"/>
          </p:nvPr>
        </p:nvSpPr>
        <p:spPr>
          <a:xfrm>
            <a:off x="466726" y="685804"/>
            <a:ext cx="7661274" cy="2069086"/>
          </a:xfrm>
        </p:spPr>
        <p:txBody>
          <a:bodyPr anchor="t">
            <a:noAutofit/>
          </a:bodyPr>
          <a:lstStyle>
            <a:lvl1pPr>
              <a:defRPr sz="6000" b="0">
                <a:latin typeface="+mn-lt"/>
              </a:defRPr>
            </a:lvl1pPr>
          </a:lstStyle>
          <a:p>
            <a:r>
              <a:rPr lang="en-US" dirty="0"/>
              <a:t>Click to edit Master title</a:t>
            </a:r>
          </a:p>
        </p:txBody>
      </p:sp>
      <p:sp>
        <p:nvSpPr>
          <p:cNvPr id="6" name="Slide Number Placeholder 5">
            <a:extLst>
              <a:ext uri="{FF2B5EF4-FFF2-40B4-BE49-F238E27FC236}">
                <a16:creationId xmlns:a16="http://schemas.microsoft.com/office/drawing/2014/main" id="{F6A4AF4F-C46E-4A7B-AF85-1B8E60C405CA}"/>
              </a:ext>
            </a:extLst>
          </p:cNvPr>
          <p:cNvSpPr>
            <a:spLocks noGrp="1"/>
          </p:cNvSpPr>
          <p:nvPr>
            <p:ph type="sldNum" sz="quarter" idx="12"/>
          </p:nvPr>
        </p:nvSpPr>
        <p:spPr/>
        <p:txBody>
          <a:bodyPr/>
          <a:lstStyle/>
          <a:p>
            <a:fld id="{B4E73946-9152-2148-B286-BEF1B04A8193}" type="slidenum">
              <a:rPr lang="en-US" smtClean="0"/>
              <a:t>‹#›</a:t>
            </a:fld>
            <a:endParaRPr lang="en-US"/>
          </a:p>
        </p:txBody>
      </p:sp>
      <p:sp>
        <p:nvSpPr>
          <p:cNvPr id="11" name="Text Placeholder 10">
            <a:extLst>
              <a:ext uri="{FF2B5EF4-FFF2-40B4-BE49-F238E27FC236}">
                <a16:creationId xmlns:a16="http://schemas.microsoft.com/office/drawing/2014/main" id="{8AE235B5-1CFD-192F-6EB8-F70885CA8901}"/>
              </a:ext>
            </a:extLst>
          </p:cNvPr>
          <p:cNvSpPr>
            <a:spLocks noGrp="1"/>
          </p:cNvSpPr>
          <p:nvPr>
            <p:ph type="body" sz="quarter" idx="13"/>
          </p:nvPr>
        </p:nvSpPr>
        <p:spPr>
          <a:xfrm>
            <a:off x="592282" y="3429000"/>
            <a:ext cx="3283527" cy="2380243"/>
          </a:xfrm>
        </p:spPr>
        <p:txBody>
          <a:bodyPr>
            <a:normAutofit/>
          </a:bodyPr>
          <a:lstStyle>
            <a:lvl1pPr marL="0" indent="0">
              <a:buNone/>
              <a:defRPr sz="1600"/>
            </a:lvl1pPr>
          </a:lstStyle>
          <a:p>
            <a:pPr lvl="0"/>
            <a:r>
              <a:rPr lang="en-US" dirty="0"/>
              <a:t>Click to edit Master text styles</a:t>
            </a:r>
          </a:p>
        </p:txBody>
      </p:sp>
      <p:sp>
        <p:nvSpPr>
          <p:cNvPr id="3" name="Text Placeholder 10">
            <a:extLst>
              <a:ext uri="{FF2B5EF4-FFF2-40B4-BE49-F238E27FC236}">
                <a16:creationId xmlns:a16="http://schemas.microsoft.com/office/drawing/2014/main" id="{5E227211-DEE4-1F0C-C1BA-C744EE226C00}"/>
              </a:ext>
            </a:extLst>
          </p:cNvPr>
          <p:cNvSpPr>
            <a:spLocks noGrp="1"/>
          </p:cNvSpPr>
          <p:nvPr>
            <p:ph type="body" sz="quarter" idx="14"/>
          </p:nvPr>
        </p:nvSpPr>
        <p:spPr>
          <a:xfrm>
            <a:off x="592282" y="2826327"/>
            <a:ext cx="3283527"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
        <p:nvSpPr>
          <p:cNvPr id="5" name="Text Placeholder 10">
            <a:extLst>
              <a:ext uri="{FF2B5EF4-FFF2-40B4-BE49-F238E27FC236}">
                <a16:creationId xmlns:a16="http://schemas.microsoft.com/office/drawing/2014/main" id="{34E5E201-FB99-8711-C52C-CBA123864F62}"/>
              </a:ext>
            </a:extLst>
          </p:cNvPr>
          <p:cNvSpPr>
            <a:spLocks noGrp="1"/>
          </p:cNvSpPr>
          <p:nvPr>
            <p:ph type="body" sz="quarter" idx="16"/>
          </p:nvPr>
        </p:nvSpPr>
        <p:spPr>
          <a:xfrm>
            <a:off x="4454237" y="2826327"/>
            <a:ext cx="3283527"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
        <p:nvSpPr>
          <p:cNvPr id="7" name="Text Placeholder 10">
            <a:extLst>
              <a:ext uri="{FF2B5EF4-FFF2-40B4-BE49-F238E27FC236}">
                <a16:creationId xmlns:a16="http://schemas.microsoft.com/office/drawing/2014/main" id="{94F64B39-6AAB-933F-C46A-07FA43BE0567}"/>
              </a:ext>
            </a:extLst>
          </p:cNvPr>
          <p:cNvSpPr>
            <a:spLocks noGrp="1"/>
          </p:cNvSpPr>
          <p:nvPr>
            <p:ph type="body" sz="quarter" idx="17"/>
          </p:nvPr>
        </p:nvSpPr>
        <p:spPr>
          <a:xfrm>
            <a:off x="4454237" y="3429000"/>
            <a:ext cx="3283527" cy="2380239"/>
          </a:xfrm>
        </p:spPr>
        <p:txBody>
          <a:bodyPr>
            <a:normAutofit/>
          </a:bodyPr>
          <a:lstStyle>
            <a:lvl1pPr marL="0" indent="0">
              <a:buNone/>
              <a:defRPr sz="1600"/>
            </a:lvl1pPr>
          </a:lstStyle>
          <a:p>
            <a:pPr lvl="0"/>
            <a:r>
              <a:rPr lang="en-US" dirty="0"/>
              <a:t>Click to edit Master text styles</a:t>
            </a:r>
          </a:p>
        </p:txBody>
      </p:sp>
      <p:sp>
        <p:nvSpPr>
          <p:cNvPr id="9" name="Line">
            <a:extLst>
              <a:ext uri="{FF2B5EF4-FFF2-40B4-BE49-F238E27FC236}">
                <a16:creationId xmlns:a16="http://schemas.microsoft.com/office/drawing/2014/main" id="{9CC6E57F-E43B-2EE4-AB08-63909F883D55}"/>
              </a:ext>
            </a:extLst>
          </p:cNvPr>
          <p:cNvSpPr/>
          <p:nvPr userDrawn="1"/>
        </p:nvSpPr>
        <p:spPr>
          <a:xfrm>
            <a:off x="400709" y="5885947"/>
            <a:ext cx="11328458" cy="1"/>
          </a:xfrm>
          <a:prstGeom prst="line">
            <a:avLst/>
          </a:prstGeom>
          <a:ln w="12700">
            <a:solidFill>
              <a:srgbClr val="000000"/>
            </a:solidFill>
            <a:miter/>
          </a:ln>
        </p:spPr>
        <p:txBody>
          <a:bodyPr lIns="34289" rIns="34289"/>
          <a:lstStyle/>
          <a:p>
            <a:endParaRPr sz="1350"/>
          </a:p>
        </p:txBody>
      </p:sp>
      <p:sp>
        <p:nvSpPr>
          <p:cNvPr id="12" name="Picture Placeholder 11">
            <a:extLst>
              <a:ext uri="{FF2B5EF4-FFF2-40B4-BE49-F238E27FC236}">
                <a16:creationId xmlns:a16="http://schemas.microsoft.com/office/drawing/2014/main" id="{1F42E324-B3F9-BA8B-E636-0DB5DCF6B8A3}"/>
              </a:ext>
            </a:extLst>
          </p:cNvPr>
          <p:cNvSpPr>
            <a:spLocks noGrp="1"/>
          </p:cNvSpPr>
          <p:nvPr>
            <p:ph type="pic" sz="quarter" idx="18"/>
          </p:nvPr>
        </p:nvSpPr>
        <p:spPr>
          <a:xfrm>
            <a:off x="8853487" y="1153397"/>
            <a:ext cx="2871788" cy="4499259"/>
          </a:xfrm>
        </p:spPr>
        <p:txBody>
          <a:bodyPr/>
          <a:lstStyle/>
          <a:p>
            <a:endParaRPr lang="en-US"/>
          </a:p>
        </p:txBody>
      </p:sp>
    </p:spTree>
    <p:extLst>
      <p:ext uri="{BB962C8B-B14F-4D97-AF65-F5344CB8AC3E}">
        <p14:creationId xmlns:p14="http://schemas.microsoft.com/office/powerpoint/2010/main" val="681575071"/>
      </p:ext>
    </p:extLst>
  </p:cSld>
  <p:clrMapOvr>
    <a:masterClrMapping/>
  </p:clrMapOvr>
  <p:extLst>
    <p:ext uri="{DCECCB84-F9BA-43D5-87BE-67443E8EF086}">
      <p15:sldGuideLst xmlns:p15="http://schemas.microsoft.com/office/powerpoint/2012/main">
        <p15:guide id="1" pos="488">
          <p15:clr>
            <a:srgbClr val="FBAE40"/>
          </p15:clr>
        </p15:guide>
        <p15:guide id="2" pos="9848">
          <p15:clr>
            <a:srgbClr val="FBAE40"/>
          </p15:clr>
        </p15:guide>
        <p15:guide id="3" pos="512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Secti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BE5FA-A73B-B042-4DB2-FDFE66B5A920}"/>
              </a:ext>
            </a:extLst>
          </p:cNvPr>
          <p:cNvSpPr>
            <a:spLocks noGrp="1"/>
          </p:cNvSpPr>
          <p:nvPr>
            <p:ph type="title"/>
          </p:nvPr>
        </p:nvSpPr>
        <p:spPr>
          <a:xfrm>
            <a:off x="466725" y="688289"/>
            <a:ext cx="5629275" cy="2689838"/>
          </a:xfrm>
        </p:spPr>
        <p:txBody>
          <a:bodyPr anchor="t">
            <a:noAutofit/>
          </a:bodyPr>
          <a:lstStyle>
            <a:lvl1pPr>
              <a:defRPr sz="6000" b="0">
                <a:latin typeface="+mn-lt"/>
              </a:defRPr>
            </a:lvl1pPr>
          </a:lstStyle>
          <a:p>
            <a:r>
              <a:rPr lang="en-US" dirty="0"/>
              <a:t>Click to edit Master title</a:t>
            </a:r>
          </a:p>
        </p:txBody>
      </p:sp>
      <p:sp>
        <p:nvSpPr>
          <p:cNvPr id="6" name="Slide Number Placeholder 5">
            <a:extLst>
              <a:ext uri="{FF2B5EF4-FFF2-40B4-BE49-F238E27FC236}">
                <a16:creationId xmlns:a16="http://schemas.microsoft.com/office/drawing/2014/main" id="{F6A4AF4F-C46E-4A7B-AF85-1B8E60C405CA}"/>
              </a:ext>
            </a:extLst>
          </p:cNvPr>
          <p:cNvSpPr>
            <a:spLocks noGrp="1"/>
          </p:cNvSpPr>
          <p:nvPr>
            <p:ph type="sldNum" sz="quarter" idx="12"/>
          </p:nvPr>
        </p:nvSpPr>
        <p:spPr/>
        <p:txBody>
          <a:bodyPr/>
          <a:lstStyle/>
          <a:p>
            <a:fld id="{B4E73946-9152-2148-B286-BEF1B04A8193}" type="slidenum">
              <a:rPr lang="en-US" smtClean="0"/>
              <a:t>‹#›</a:t>
            </a:fld>
            <a:endParaRPr lang="en-US"/>
          </a:p>
        </p:txBody>
      </p:sp>
      <p:sp>
        <p:nvSpPr>
          <p:cNvPr id="5" name="Text Placeholder 10">
            <a:extLst>
              <a:ext uri="{FF2B5EF4-FFF2-40B4-BE49-F238E27FC236}">
                <a16:creationId xmlns:a16="http://schemas.microsoft.com/office/drawing/2014/main" id="{34E5E201-FB99-8711-C52C-CBA123864F62}"/>
              </a:ext>
            </a:extLst>
          </p:cNvPr>
          <p:cNvSpPr>
            <a:spLocks noGrp="1"/>
          </p:cNvSpPr>
          <p:nvPr>
            <p:ph type="body" sz="quarter" idx="16"/>
          </p:nvPr>
        </p:nvSpPr>
        <p:spPr>
          <a:xfrm>
            <a:off x="6961909" y="1030325"/>
            <a:ext cx="4763366"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
        <p:nvSpPr>
          <p:cNvPr id="7" name="Text Placeholder 10">
            <a:extLst>
              <a:ext uri="{FF2B5EF4-FFF2-40B4-BE49-F238E27FC236}">
                <a16:creationId xmlns:a16="http://schemas.microsoft.com/office/drawing/2014/main" id="{94F64B39-6AAB-933F-C46A-07FA43BE0567}"/>
              </a:ext>
            </a:extLst>
          </p:cNvPr>
          <p:cNvSpPr>
            <a:spLocks noGrp="1"/>
          </p:cNvSpPr>
          <p:nvPr>
            <p:ph type="body" sz="quarter" idx="17"/>
          </p:nvPr>
        </p:nvSpPr>
        <p:spPr>
          <a:xfrm>
            <a:off x="6961909" y="1632997"/>
            <a:ext cx="4763366" cy="1193330"/>
          </a:xfrm>
        </p:spPr>
        <p:txBody>
          <a:bodyPr>
            <a:normAutofit/>
          </a:bodyPr>
          <a:lstStyle>
            <a:lvl1pPr marL="0" indent="0">
              <a:buNone/>
              <a:defRPr sz="1600"/>
            </a:lvl1pPr>
          </a:lstStyle>
          <a:p>
            <a:pPr lvl="0"/>
            <a:r>
              <a:rPr lang="en-US" dirty="0"/>
              <a:t>Click to edit Master text styles</a:t>
            </a:r>
          </a:p>
        </p:txBody>
      </p:sp>
      <p:sp>
        <p:nvSpPr>
          <p:cNvPr id="9" name="Line">
            <a:extLst>
              <a:ext uri="{FF2B5EF4-FFF2-40B4-BE49-F238E27FC236}">
                <a16:creationId xmlns:a16="http://schemas.microsoft.com/office/drawing/2014/main" id="{9CC6E57F-E43B-2EE4-AB08-63909F883D55}"/>
              </a:ext>
            </a:extLst>
          </p:cNvPr>
          <p:cNvSpPr/>
          <p:nvPr userDrawn="1"/>
        </p:nvSpPr>
        <p:spPr>
          <a:xfrm>
            <a:off x="400709" y="5885947"/>
            <a:ext cx="11328458" cy="1"/>
          </a:xfrm>
          <a:prstGeom prst="line">
            <a:avLst/>
          </a:prstGeom>
          <a:ln w="12700">
            <a:solidFill>
              <a:srgbClr val="000000"/>
            </a:solidFill>
            <a:miter/>
          </a:ln>
        </p:spPr>
        <p:txBody>
          <a:bodyPr lIns="34289" rIns="34289"/>
          <a:lstStyle/>
          <a:p>
            <a:endParaRPr sz="1350"/>
          </a:p>
        </p:txBody>
      </p:sp>
      <p:sp>
        <p:nvSpPr>
          <p:cNvPr id="4" name="Text Placeholder 10">
            <a:extLst>
              <a:ext uri="{FF2B5EF4-FFF2-40B4-BE49-F238E27FC236}">
                <a16:creationId xmlns:a16="http://schemas.microsoft.com/office/drawing/2014/main" id="{8F14F2A9-59FA-754E-5B1E-11A58CA07A35}"/>
              </a:ext>
            </a:extLst>
          </p:cNvPr>
          <p:cNvSpPr>
            <a:spLocks noGrp="1"/>
          </p:cNvSpPr>
          <p:nvPr>
            <p:ph type="body" sz="quarter" idx="18"/>
          </p:nvPr>
        </p:nvSpPr>
        <p:spPr>
          <a:xfrm>
            <a:off x="6961909" y="2836716"/>
            <a:ext cx="4763366"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
        <p:nvSpPr>
          <p:cNvPr id="8" name="Text Placeholder 10">
            <a:extLst>
              <a:ext uri="{FF2B5EF4-FFF2-40B4-BE49-F238E27FC236}">
                <a16:creationId xmlns:a16="http://schemas.microsoft.com/office/drawing/2014/main" id="{0B23DCBD-0AA5-7D57-EC78-48DF1E6328C6}"/>
              </a:ext>
            </a:extLst>
          </p:cNvPr>
          <p:cNvSpPr>
            <a:spLocks noGrp="1"/>
          </p:cNvSpPr>
          <p:nvPr>
            <p:ph type="body" sz="quarter" idx="19"/>
          </p:nvPr>
        </p:nvSpPr>
        <p:spPr>
          <a:xfrm>
            <a:off x="6961909" y="3439389"/>
            <a:ext cx="4763366" cy="1411538"/>
          </a:xfrm>
        </p:spPr>
        <p:txBody>
          <a:bodyPr>
            <a:normAutofit/>
          </a:bodyPr>
          <a:lstStyle>
            <a:lvl1pPr marL="0" indent="0">
              <a:buNone/>
              <a:defRPr sz="1600"/>
            </a:lvl1pPr>
          </a:lstStyle>
          <a:p>
            <a:pPr lvl="0"/>
            <a:r>
              <a:rPr lang="en-US" dirty="0"/>
              <a:t>Click to edit Master text styles</a:t>
            </a:r>
          </a:p>
        </p:txBody>
      </p:sp>
    </p:spTree>
    <p:extLst>
      <p:ext uri="{BB962C8B-B14F-4D97-AF65-F5344CB8AC3E}">
        <p14:creationId xmlns:p14="http://schemas.microsoft.com/office/powerpoint/2010/main" val="1813020675"/>
      </p:ext>
    </p:extLst>
  </p:cSld>
  <p:clrMapOvr>
    <a:masterClrMapping/>
  </p:clrMapOvr>
  <p:extLst>
    <p:ext uri="{DCECCB84-F9BA-43D5-87BE-67443E8EF086}">
      <p15:sldGuideLst xmlns:p15="http://schemas.microsoft.com/office/powerpoint/2012/main">
        <p15:guide id="1" pos="488">
          <p15:clr>
            <a:srgbClr val="FBAE40"/>
          </p15:clr>
        </p15:guide>
        <p15:guide id="2" pos="9848">
          <p15:clr>
            <a:srgbClr val="FBAE40"/>
          </p15:clr>
        </p15:guide>
        <p15:guide id="3" pos="512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One Se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BE5FA-A73B-B042-4DB2-FDFE66B5A920}"/>
              </a:ext>
            </a:extLst>
          </p:cNvPr>
          <p:cNvSpPr>
            <a:spLocks noGrp="1"/>
          </p:cNvSpPr>
          <p:nvPr>
            <p:ph type="title"/>
          </p:nvPr>
        </p:nvSpPr>
        <p:spPr>
          <a:xfrm>
            <a:off x="466725" y="688289"/>
            <a:ext cx="5629275" cy="2138039"/>
          </a:xfrm>
        </p:spPr>
        <p:txBody>
          <a:bodyPr anchor="t">
            <a:noAutofit/>
          </a:bodyPr>
          <a:lstStyle>
            <a:lvl1pPr>
              <a:defRPr sz="6000" b="0">
                <a:latin typeface="+mn-lt"/>
              </a:defRPr>
            </a:lvl1pPr>
          </a:lstStyle>
          <a:p>
            <a:r>
              <a:rPr lang="en-US" dirty="0"/>
              <a:t>Click to edit Master title</a:t>
            </a:r>
          </a:p>
        </p:txBody>
      </p:sp>
      <p:sp>
        <p:nvSpPr>
          <p:cNvPr id="6" name="Slide Number Placeholder 5">
            <a:extLst>
              <a:ext uri="{FF2B5EF4-FFF2-40B4-BE49-F238E27FC236}">
                <a16:creationId xmlns:a16="http://schemas.microsoft.com/office/drawing/2014/main" id="{F6A4AF4F-C46E-4A7B-AF85-1B8E60C405CA}"/>
              </a:ext>
            </a:extLst>
          </p:cNvPr>
          <p:cNvSpPr>
            <a:spLocks noGrp="1"/>
          </p:cNvSpPr>
          <p:nvPr>
            <p:ph type="sldNum" sz="quarter" idx="12"/>
          </p:nvPr>
        </p:nvSpPr>
        <p:spPr/>
        <p:txBody>
          <a:bodyPr/>
          <a:lstStyle/>
          <a:p>
            <a:fld id="{B4E73946-9152-2148-B286-BEF1B04A8193}" type="slidenum">
              <a:rPr lang="en-US" smtClean="0"/>
              <a:t>‹#›</a:t>
            </a:fld>
            <a:endParaRPr lang="en-US"/>
          </a:p>
        </p:txBody>
      </p:sp>
      <p:sp>
        <p:nvSpPr>
          <p:cNvPr id="11" name="Text Placeholder 10">
            <a:extLst>
              <a:ext uri="{FF2B5EF4-FFF2-40B4-BE49-F238E27FC236}">
                <a16:creationId xmlns:a16="http://schemas.microsoft.com/office/drawing/2014/main" id="{8AE235B5-1CFD-192F-6EB8-F70885CA8901}"/>
              </a:ext>
            </a:extLst>
          </p:cNvPr>
          <p:cNvSpPr>
            <a:spLocks noGrp="1"/>
          </p:cNvSpPr>
          <p:nvPr>
            <p:ph type="body" sz="quarter" idx="13"/>
          </p:nvPr>
        </p:nvSpPr>
        <p:spPr>
          <a:xfrm>
            <a:off x="592281" y="3429000"/>
            <a:ext cx="5143501" cy="2380243"/>
          </a:xfrm>
        </p:spPr>
        <p:txBody>
          <a:bodyPr>
            <a:normAutofit/>
          </a:bodyPr>
          <a:lstStyle>
            <a:lvl1pPr marL="0" indent="0">
              <a:buNone/>
              <a:defRPr sz="1600"/>
            </a:lvl1pPr>
          </a:lstStyle>
          <a:p>
            <a:pPr lvl="0"/>
            <a:r>
              <a:rPr lang="en-US" dirty="0"/>
              <a:t>Click to edit Master text styles</a:t>
            </a:r>
          </a:p>
        </p:txBody>
      </p:sp>
      <p:sp>
        <p:nvSpPr>
          <p:cNvPr id="3" name="Text Placeholder 10">
            <a:extLst>
              <a:ext uri="{FF2B5EF4-FFF2-40B4-BE49-F238E27FC236}">
                <a16:creationId xmlns:a16="http://schemas.microsoft.com/office/drawing/2014/main" id="{5E227211-DEE4-1F0C-C1BA-C744EE226C00}"/>
              </a:ext>
            </a:extLst>
          </p:cNvPr>
          <p:cNvSpPr>
            <a:spLocks noGrp="1"/>
          </p:cNvSpPr>
          <p:nvPr>
            <p:ph type="body" sz="quarter" idx="14"/>
          </p:nvPr>
        </p:nvSpPr>
        <p:spPr>
          <a:xfrm>
            <a:off x="592282" y="2826327"/>
            <a:ext cx="5143500"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
        <p:nvSpPr>
          <p:cNvPr id="9" name="Line">
            <a:extLst>
              <a:ext uri="{FF2B5EF4-FFF2-40B4-BE49-F238E27FC236}">
                <a16:creationId xmlns:a16="http://schemas.microsoft.com/office/drawing/2014/main" id="{9CC6E57F-E43B-2EE4-AB08-63909F883D55}"/>
              </a:ext>
            </a:extLst>
          </p:cNvPr>
          <p:cNvSpPr/>
          <p:nvPr userDrawn="1"/>
        </p:nvSpPr>
        <p:spPr>
          <a:xfrm>
            <a:off x="400709" y="5885947"/>
            <a:ext cx="11328458" cy="1"/>
          </a:xfrm>
          <a:prstGeom prst="line">
            <a:avLst/>
          </a:prstGeom>
          <a:ln w="12700">
            <a:solidFill>
              <a:srgbClr val="000000"/>
            </a:solidFill>
            <a:miter/>
          </a:ln>
        </p:spPr>
        <p:txBody>
          <a:bodyPr lIns="34289" rIns="34289"/>
          <a:lstStyle/>
          <a:p>
            <a:endParaRPr sz="1350"/>
          </a:p>
        </p:txBody>
      </p:sp>
      <p:sp>
        <p:nvSpPr>
          <p:cNvPr id="12" name="Picture Placeholder 11">
            <a:extLst>
              <a:ext uri="{FF2B5EF4-FFF2-40B4-BE49-F238E27FC236}">
                <a16:creationId xmlns:a16="http://schemas.microsoft.com/office/drawing/2014/main" id="{1F42E324-B3F9-BA8B-E636-0DB5DCF6B8A3}"/>
              </a:ext>
            </a:extLst>
          </p:cNvPr>
          <p:cNvSpPr>
            <a:spLocks noGrp="1"/>
          </p:cNvSpPr>
          <p:nvPr>
            <p:ph type="pic" sz="quarter" idx="18"/>
          </p:nvPr>
        </p:nvSpPr>
        <p:spPr>
          <a:xfrm>
            <a:off x="6096000" y="1153397"/>
            <a:ext cx="5629275" cy="4499259"/>
          </a:xfrm>
        </p:spPr>
        <p:txBody>
          <a:bodyPr/>
          <a:lstStyle/>
          <a:p>
            <a:endParaRPr lang="en-US"/>
          </a:p>
        </p:txBody>
      </p:sp>
    </p:spTree>
    <p:extLst>
      <p:ext uri="{BB962C8B-B14F-4D97-AF65-F5344CB8AC3E}">
        <p14:creationId xmlns:p14="http://schemas.microsoft.com/office/powerpoint/2010/main" val="4072450817"/>
      </p:ext>
    </p:extLst>
  </p:cSld>
  <p:clrMapOvr>
    <a:masterClrMapping/>
  </p:clrMapOvr>
  <p:extLst>
    <p:ext uri="{DCECCB84-F9BA-43D5-87BE-67443E8EF086}">
      <p15:sldGuideLst xmlns:p15="http://schemas.microsoft.com/office/powerpoint/2012/main">
        <p15:guide id="1" pos="488">
          <p15:clr>
            <a:srgbClr val="FBAE40"/>
          </p15:clr>
        </p15:guide>
        <p15:guide id="2" pos="9848">
          <p15:clr>
            <a:srgbClr val="FBAE40"/>
          </p15:clr>
        </p15:guide>
        <p15:guide id="3" pos="512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Sections and Imag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BE5FA-A73B-B042-4DB2-FDFE66B5A920}"/>
              </a:ext>
            </a:extLst>
          </p:cNvPr>
          <p:cNvSpPr>
            <a:spLocks noGrp="1"/>
          </p:cNvSpPr>
          <p:nvPr>
            <p:ph type="title"/>
          </p:nvPr>
        </p:nvSpPr>
        <p:spPr>
          <a:xfrm>
            <a:off x="466725" y="688289"/>
            <a:ext cx="5629275" cy="2689838"/>
          </a:xfrm>
        </p:spPr>
        <p:txBody>
          <a:bodyPr anchor="t">
            <a:noAutofit/>
          </a:bodyPr>
          <a:lstStyle>
            <a:lvl1pPr>
              <a:defRPr sz="6000" b="0">
                <a:latin typeface="+mn-lt"/>
              </a:defRPr>
            </a:lvl1pPr>
          </a:lstStyle>
          <a:p>
            <a:r>
              <a:rPr lang="en-US" dirty="0"/>
              <a:t>Click to edit Master title</a:t>
            </a:r>
          </a:p>
        </p:txBody>
      </p:sp>
      <p:sp>
        <p:nvSpPr>
          <p:cNvPr id="6" name="Slide Number Placeholder 5">
            <a:extLst>
              <a:ext uri="{FF2B5EF4-FFF2-40B4-BE49-F238E27FC236}">
                <a16:creationId xmlns:a16="http://schemas.microsoft.com/office/drawing/2014/main" id="{F6A4AF4F-C46E-4A7B-AF85-1B8E60C405CA}"/>
              </a:ext>
            </a:extLst>
          </p:cNvPr>
          <p:cNvSpPr>
            <a:spLocks noGrp="1"/>
          </p:cNvSpPr>
          <p:nvPr>
            <p:ph type="sldNum" sz="quarter" idx="12"/>
          </p:nvPr>
        </p:nvSpPr>
        <p:spPr/>
        <p:txBody>
          <a:bodyPr/>
          <a:lstStyle/>
          <a:p>
            <a:fld id="{B4E73946-9152-2148-B286-BEF1B04A8193}" type="slidenum">
              <a:rPr lang="en-US" smtClean="0"/>
              <a:t>‹#›</a:t>
            </a:fld>
            <a:endParaRPr lang="en-US"/>
          </a:p>
        </p:txBody>
      </p:sp>
      <p:sp>
        <p:nvSpPr>
          <p:cNvPr id="5" name="Text Placeholder 10">
            <a:extLst>
              <a:ext uri="{FF2B5EF4-FFF2-40B4-BE49-F238E27FC236}">
                <a16:creationId xmlns:a16="http://schemas.microsoft.com/office/drawing/2014/main" id="{34E5E201-FB99-8711-C52C-CBA123864F62}"/>
              </a:ext>
            </a:extLst>
          </p:cNvPr>
          <p:cNvSpPr>
            <a:spLocks noGrp="1"/>
          </p:cNvSpPr>
          <p:nvPr>
            <p:ph type="body" sz="quarter" idx="16"/>
          </p:nvPr>
        </p:nvSpPr>
        <p:spPr>
          <a:xfrm>
            <a:off x="6961909" y="1030325"/>
            <a:ext cx="4763366"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
        <p:nvSpPr>
          <p:cNvPr id="7" name="Text Placeholder 10">
            <a:extLst>
              <a:ext uri="{FF2B5EF4-FFF2-40B4-BE49-F238E27FC236}">
                <a16:creationId xmlns:a16="http://schemas.microsoft.com/office/drawing/2014/main" id="{94F64B39-6AAB-933F-C46A-07FA43BE0567}"/>
              </a:ext>
            </a:extLst>
          </p:cNvPr>
          <p:cNvSpPr>
            <a:spLocks noGrp="1"/>
          </p:cNvSpPr>
          <p:nvPr>
            <p:ph type="body" sz="quarter" idx="17"/>
          </p:nvPr>
        </p:nvSpPr>
        <p:spPr>
          <a:xfrm>
            <a:off x="6961909" y="1632997"/>
            <a:ext cx="4763366" cy="1193330"/>
          </a:xfrm>
        </p:spPr>
        <p:txBody>
          <a:bodyPr>
            <a:normAutofit/>
          </a:bodyPr>
          <a:lstStyle>
            <a:lvl1pPr marL="0" indent="0">
              <a:buNone/>
              <a:defRPr sz="1600"/>
            </a:lvl1pPr>
          </a:lstStyle>
          <a:p>
            <a:pPr lvl="0"/>
            <a:r>
              <a:rPr lang="en-US" dirty="0"/>
              <a:t>Click to edit Master text styles</a:t>
            </a:r>
          </a:p>
        </p:txBody>
      </p:sp>
      <p:sp>
        <p:nvSpPr>
          <p:cNvPr id="9" name="Line">
            <a:extLst>
              <a:ext uri="{FF2B5EF4-FFF2-40B4-BE49-F238E27FC236}">
                <a16:creationId xmlns:a16="http://schemas.microsoft.com/office/drawing/2014/main" id="{9CC6E57F-E43B-2EE4-AB08-63909F883D55}"/>
              </a:ext>
            </a:extLst>
          </p:cNvPr>
          <p:cNvSpPr/>
          <p:nvPr userDrawn="1"/>
        </p:nvSpPr>
        <p:spPr>
          <a:xfrm>
            <a:off x="400709" y="5885947"/>
            <a:ext cx="11328458" cy="1"/>
          </a:xfrm>
          <a:prstGeom prst="line">
            <a:avLst/>
          </a:prstGeom>
          <a:ln w="12700">
            <a:solidFill>
              <a:srgbClr val="000000"/>
            </a:solidFill>
            <a:miter/>
          </a:ln>
        </p:spPr>
        <p:txBody>
          <a:bodyPr lIns="34289" rIns="34289"/>
          <a:lstStyle/>
          <a:p>
            <a:endParaRPr sz="1350"/>
          </a:p>
        </p:txBody>
      </p:sp>
      <p:sp>
        <p:nvSpPr>
          <p:cNvPr id="4" name="Text Placeholder 10">
            <a:extLst>
              <a:ext uri="{FF2B5EF4-FFF2-40B4-BE49-F238E27FC236}">
                <a16:creationId xmlns:a16="http://schemas.microsoft.com/office/drawing/2014/main" id="{8F14F2A9-59FA-754E-5B1E-11A58CA07A35}"/>
              </a:ext>
            </a:extLst>
          </p:cNvPr>
          <p:cNvSpPr>
            <a:spLocks noGrp="1"/>
          </p:cNvSpPr>
          <p:nvPr>
            <p:ph type="body" sz="quarter" idx="18"/>
          </p:nvPr>
        </p:nvSpPr>
        <p:spPr>
          <a:xfrm>
            <a:off x="6961909" y="2836716"/>
            <a:ext cx="4763366"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
        <p:nvSpPr>
          <p:cNvPr id="8" name="Text Placeholder 10">
            <a:extLst>
              <a:ext uri="{FF2B5EF4-FFF2-40B4-BE49-F238E27FC236}">
                <a16:creationId xmlns:a16="http://schemas.microsoft.com/office/drawing/2014/main" id="{0B23DCBD-0AA5-7D57-EC78-48DF1E6328C6}"/>
              </a:ext>
            </a:extLst>
          </p:cNvPr>
          <p:cNvSpPr>
            <a:spLocks noGrp="1"/>
          </p:cNvSpPr>
          <p:nvPr>
            <p:ph type="body" sz="quarter" idx="19"/>
          </p:nvPr>
        </p:nvSpPr>
        <p:spPr>
          <a:xfrm>
            <a:off x="6961909" y="3439389"/>
            <a:ext cx="4763366" cy="1411538"/>
          </a:xfrm>
        </p:spPr>
        <p:txBody>
          <a:bodyPr>
            <a:normAutofit/>
          </a:bodyPr>
          <a:lstStyle>
            <a:lvl1pPr marL="0" indent="0">
              <a:buNone/>
              <a:defRPr sz="1600"/>
            </a:lvl1pPr>
          </a:lstStyle>
          <a:p>
            <a:pPr lvl="0"/>
            <a:r>
              <a:rPr lang="en-US" dirty="0"/>
              <a:t>Click to edit Master text styles</a:t>
            </a:r>
          </a:p>
        </p:txBody>
      </p:sp>
      <p:sp>
        <p:nvSpPr>
          <p:cNvPr id="3" name="Picture Placeholder 11">
            <a:extLst>
              <a:ext uri="{FF2B5EF4-FFF2-40B4-BE49-F238E27FC236}">
                <a16:creationId xmlns:a16="http://schemas.microsoft.com/office/drawing/2014/main" id="{D96AF8D7-D3E5-B5C6-030A-DFBC5AEC7D00}"/>
              </a:ext>
            </a:extLst>
          </p:cNvPr>
          <p:cNvSpPr>
            <a:spLocks noGrp="1"/>
          </p:cNvSpPr>
          <p:nvPr>
            <p:ph type="pic" sz="quarter" idx="20"/>
          </p:nvPr>
        </p:nvSpPr>
        <p:spPr>
          <a:xfrm>
            <a:off x="592282" y="3616037"/>
            <a:ext cx="5503718" cy="2071901"/>
          </a:xfrm>
        </p:spPr>
        <p:txBody>
          <a:bodyPr/>
          <a:lstStyle/>
          <a:p>
            <a:endParaRPr lang="en-US"/>
          </a:p>
        </p:txBody>
      </p:sp>
    </p:spTree>
    <p:extLst>
      <p:ext uri="{BB962C8B-B14F-4D97-AF65-F5344CB8AC3E}">
        <p14:creationId xmlns:p14="http://schemas.microsoft.com/office/powerpoint/2010/main" val="3717468797"/>
      </p:ext>
    </p:extLst>
  </p:cSld>
  <p:clrMapOvr>
    <a:masterClrMapping/>
  </p:clrMapOvr>
  <p:extLst>
    <p:ext uri="{DCECCB84-F9BA-43D5-87BE-67443E8EF086}">
      <p15:sldGuideLst xmlns:p15="http://schemas.microsoft.com/office/powerpoint/2012/main">
        <p15:guide id="1" pos="488">
          <p15:clr>
            <a:srgbClr val="FBAE40"/>
          </p15:clr>
        </p15:guide>
        <p15:guide id="2" pos="9848">
          <p15:clr>
            <a:srgbClr val="FBAE40"/>
          </p15:clr>
        </p15:guide>
        <p15:guide id="3" pos="512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CD049-71FF-411B-BCE5-A051E826B136}"/>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DFC7692D-ABCF-997B-650B-266DF91A7F55}"/>
              </a:ext>
            </a:extLst>
          </p:cNvPr>
          <p:cNvSpPr>
            <a:spLocks noGrp="1"/>
          </p:cNvSpPr>
          <p:nvPr>
            <p:ph type="dt" sz="half" idx="10"/>
          </p:nvPr>
        </p:nvSpPr>
        <p:spPr>
          <a:xfrm>
            <a:off x="838200" y="6356748"/>
            <a:ext cx="2743200" cy="364331"/>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5FCE306B-148D-CE50-D43B-2DEE1378588F}"/>
              </a:ext>
            </a:extLst>
          </p:cNvPr>
          <p:cNvSpPr>
            <a:spLocks noGrp="1"/>
          </p:cNvSpPr>
          <p:nvPr>
            <p:ph type="ftr" sz="quarter" idx="11"/>
          </p:nvPr>
        </p:nvSpPr>
        <p:spPr>
          <a:xfrm>
            <a:off x="4038600" y="6356748"/>
            <a:ext cx="4114800" cy="364331"/>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3E5411AD-3E1B-501F-B9F8-D0AAF3F5F5A2}"/>
              </a:ext>
            </a:extLst>
          </p:cNvPr>
          <p:cNvSpPr>
            <a:spLocks noGrp="1"/>
          </p:cNvSpPr>
          <p:nvPr>
            <p:ph type="sldNum" sz="quarter" idx="12"/>
          </p:nvPr>
        </p:nvSpPr>
        <p:spPr/>
        <p:txBody>
          <a:bodyPr/>
          <a:lstStyle/>
          <a:p>
            <a:fld id="{B4E73946-9152-2148-B286-BEF1B04A8193}" type="slidenum">
              <a:rPr lang="en-US" smtClean="0"/>
              <a:t>‹#›</a:t>
            </a:fld>
            <a:endParaRPr lang="en-US"/>
          </a:p>
        </p:txBody>
      </p:sp>
    </p:spTree>
    <p:extLst>
      <p:ext uri="{BB962C8B-B14F-4D97-AF65-F5344CB8AC3E}">
        <p14:creationId xmlns:p14="http://schemas.microsoft.com/office/powerpoint/2010/main" val="38374492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BE72686-CE9D-3B74-9DE2-86FB708C153F}"/>
              </a:ext>
            </a:extLst>
          </p:cNvPr>
          <p:cNvSpPr>
            <a:spLocks noGrp="1"/>
          </p:cNvSpPr>
          <p:nvPr>
            <p:ph type="dt" sz="half" idx="10"/>
          </p:nvPr>
        </p:nvSpPr>
        <p:spPr>
          <a:xfrm>
            <a:off x="838200" y="6356748"/>
            <a:ext cx="2743200" cy="364331"/>
          </a:xfrm>
          <a:prstGeom prst="rect">
            <a:avLst/>
          </a:prstGeom>
        </p:spPr>
        <p:txBody>
          <a:bodyPr/>
          <a:lstStyle/>
          <a:p>
            <a:endParaRPr lang="en-US"/>
          </a:p>
        </p:txBody>
      </p:sp>
      <p:sp>
        <p:nvSpPr>
          <p:cNvPr id="3" name="Footer Placeholder 2">
            <a:extLst>
              <a:ext uri="{FF2B5EF4-FFF2-40B4-BE49-F238E27FC236}">
                <a16:creationId xmlns:a16="http://schemas.microsoft.com/office/drawing/2014/main" id="{11D822D6-F437-1E07-DBC9-57FD732126F4}"/>
              </a:ext>
            </a:extLst>
          </p:cNvPr>
          <p:cNvSpPr>
            <a:spLocks noGrp="1"/>
          </p:cNvSpPr>
          <p:nvPr>
            <p:ph type="ftr" sz="quarter" idx="11"/>
          </p:nvPr>
        </p:nvSpPr>
        <p:spPr>
          <a:xfrm>
            <a:off x="4038600" y="6356748"/>
            <a:ext cx="4114800" cy="364331"/>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812AF305-6821-F7EE-9D30-6FE81EC2BC31}"/>
              </a:ext>
            </a:extLst>
          </p:cNvPr>
          <p:cNvSpPr>
            <a:spLocks noGrp="1"/>
          </p:cNvSpPr>
          <p:nvPr>
            <p:ph type="sldNum" sz="quarter" idx="12"/>
          </p:nvPr>
        </p:nvSpPr>
        <p:spPr/>
        <p:txBody>
          <a:bodyPr/>
          <a:lstStyle/>
          <a:p>
            <a:fld id="{B4E73946-9152-2148-B286-BEF1B04A8193}" type="slidenum">
              <a:rPr lang="en-US" smtClean="0"/>
              <a:t>‹#›</a:t>
            </a:fld>
            <a:endParaRPr lang="en-US"/>
          </a:p>
        </p:txBody>
      </p:sp>
    </p:spTree>
    <p:extLst>
      <p:ext uri="{BB962C8B-B14F-4D97-AF65-F5344CB8AC3E}">
        <p14:creationId xmlns:p14="http://schemas.microsoft.com/office/powerpoint/2010/main" val="2162179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E0F35-0AE7-48AB-9005-F1DB4BD0B47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DDD4022-C31F-4C4C-B5BF-5F9730C08A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A45EE9-11D3-436C-9D73-1AA6CCDB165F}"/>
              </a:ext>
            </a:extLst>
          </p:cNvPr>
          <p:cNvSpPr>
            <a:spLocks noGrp="1"/>
          </p:cNvSpPr>
          <p:nvPr>
            <p:ph type="dt" sz="half" idx="10"/>
          </p:nvPr>
        </p:nvSpPr>
        <p:spPr/>
        <p:txBody>
          <a:bodyPr/>
          <a:lstStyle/>
          <a:p>
            <a:fld id="{2F3AF3C6-0FD4-4939-991C-00DDE5C56815}" type="datetime2">
              <a:rPr lang="en-US" smtClean="0"/>
              <a:t>Sunday, October 6, 2024</a:t>
            </a:fld>
            <a:endParaRPr lang="en-US"/>
          </a:p>
        </p:txBody>
      </p:sp>
      <p:sp>
        <p:nvSpPr>
          <p:cNvPr id="5" name="Footer Placeholder 4">
            <a:extLst>
              <a:ext uri="{FF2B5EF4-FFF2-40B4-BE49-F238E27FC236}">
                <a16:creationId xmlns:a16="http://schemas.microsoft.com/office/drawing/2014/main" id="{92817DCF-881F-4956-81AE-A6D27A88F4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65F17-AD75-4B7E-970D-5D4DBD5D170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0807694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BE5FA-A73B-B042-4DB2-FDFE66B5A920}"/>
              </a:ext>
            </a:extLst>
          </p:cNvPr>
          <p:cNvSpPr>
            <a:spLocks noGrp="1"/>
          </p:cNvSpPr>
          <p:nvPr>
            <p:ph type="title"/>
          </p:nvPr>
        </p:nvSpPr>
        <p:spPr>
          <a:xfrm>
            <a:off x="6477000" y="688288"/>
            <a:ext cx="4433455" cy="3966824"/>
          </a:xfrm>
        </p:spPr>
        <p:txBody>
          <a:bodyPr anchor="t">
            <a:noAutofit/>
          </a:bodyPr>
          <a:lstStyle>
            <a:lvl1pPr>
              <a:defRPr sz="7500" b="0">
                <a:latin typeface="+mn-lt"/>
              </a:defRPr>
            </a:lvl1pPr>
          </a:lstStyle>
          <a:p>
            <a:r>
              <a:rPr lang="en-US" dirty="0"/>
              <a:t>Click to edit Master title</a:t>
            </a:r>
          </a:p>
        </p:txBody>
      </p:sp>
      <p:sp>
        <p:nvSpPr>
          <p:cNvPr id="6" name="Slide Number Placeholder 5">
            <a:extLst>
              <a:ext uri="{FF2B5EF4-FFF2-40B4-BE49-F238E27FC236}">
                <a16:creationId xmlns:a16="http://schemas.microsoft.com/office/drawing/2014/main" id="{F6A4AF4F-C46E-4A7B-AF85-1B8E60C405CA}"/>
              </a:ext>
            </a:extLst>
          </p:cNvPr>
          <p:cNvSpPr>
            <a:spLocks noGrp="1"/>
          </p:cNvSpPr>
          <p:nvPr>
            <p:ph type="sldNum" sz="quarter" idx="12"/>
          </p:nvPr>
        </p:nvSpPr>
        <p:spPr/>
        <p:txBody>
          <a:bodyPr/>
          <a:lstStyle/>
          <a:p>
            <a:fld id="{B4E73946-9152-2148-B286-BEF1B04A8193}" type="slidenum">
              <a:rPr lang="en-US" smtClean="0"/>
              <a:t>‹#›</a:t>
            </a:fld>
            <a:endParaRPr lang="en-US" dirty="0"/>
          </a:p>
        </p:txBody>
      </p:sp>
      <p:sp>
        <p:nvSpPr>
          <p:cNvPr id="12" name="Picture Placeholder 11">
            <a:extLst>
              <a:ext uri="{FF2B5EF4-FFF2-40B4-BE49-F238E27FC236}">
                <a16:creationId xmlns:a16="http://schemas.microsoft.com/office/drawing/2014/main" id="{1F42E324-B3F9-BA8B-E636-0DB5DCF6B8A3}"/>
              </a:ext>
            </a:extLst>
          </p:cNvPr>
          <p:cNvSpPr>
            <a:spLocks noGrp="1"/>
          </p:cNvSpPr>
          <p:nvPr>
            <p:ph type="pic" sz="quarter" idx="18"/>
          </p:nvPr>
        </p:nvSpPr>
        <p:spPr>
          <a:xfrm>
            <a:off x="0" y="0"/>
            <a:ext cx="6096000" cy="6857996"/>
          </a:xfrm>
        </p:spPr>
        <p:txBody>
          <a:bodyPr/>
          <a:lstStyle/>
          <a:p>
            <a:endParaRPr lang="en-US"/>
          </a:p>
        </p:txBody>
      </p:sp>
      <p:sp>
        <p:nvSpPr>
          <p:cNvPr id="5" name="Text Placeholder 10">
            <a:extLst>
              <a:ext uri="{FF2B5EF4-FFF2-40B4-BE49-F238E27FC236}">
                <a16:creationId xmlns:a16="http://schemas.microsoft.com/office/drawing/2014/main" id="{34E5E201-FB99-8711-C52C-CBA123864F62}"/>
              </a:ext>
            </a:extLst>
          </p:cNvPr>
          <p:cNvSpPr>
            <a:spLocks noGrp="1"/>
          </p:cNvSpPr>
          <p:nvPr>
            <p:ph type="body" sz="quarter" idx="16"/>
          </p:nvPr>
        </p:nvSpPr>
        <p:spPr>
          <a:xfrm>
            <a:off x="6511636" y="5936851"/>
            <a:ext cx="3283527"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Tree>
    <p:extLst>
      <p:ext uri="{BB962C8B-B14F-4D97-AF65-F5344CB8AC3E}">
        <p14:creationId xmlns:p14="http://schemas.microsoft.com/office/powerpoint/2010/main" val="913551018"/>
      </p:ext>
    </p:extLst>
  </p:cSld>
  <p:clrMapOvr>
    <a:masterClrMapping/>
  </p:clrMapOvr>
  <p:extLst>
    <p:ext uri="{DCECCB84-F9BA-43D5-87BE-67443E8EF086}">
      <p15:sldGuideLst xmlns:p15="http://schemas.microsoft.com/office/powerpoint/2012/main">
        <p15:guide id="1" pos="488">
          <p15:clr>
            <a:srgbClr val="FBAE40"/>
          </p15:clr>
        </p15:guide>
        <p15:guide id="2" pos="9848">
          <p15:clr>
            <a:srgbClr val="FBAE40"/>
          </p15:clr>
        </p15:guide>
        <p15:guide id="3" pos="5120">
          <p15:clr>
            <a:srgbClr val="FBAE40"/>
          </p15:clr>
        </p15:guide>
        <p15:guide id="4" orient="horz" pos="5424">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
        <p:nvSpPr>
          <p:cNvPr id="25" name="Slide Number Placeholder 0"/>
          <p:cNvSpPr>
            <a:spLocks noGrp="1"/>
          </p:cNvSpPr>
          <p:nvPr>
            <p:ph type="sldNum" sz="quarter" idx="4294967295"/>
          </p:nvPr>
        </p:nvSpPr>
        <p:spPr>
          <a:xfrm>
            <a:off x="0" y="0"/>
            <a:ext cx="1066667" cy="400000"/>
          </a:xfrm>
          <a:prstGeom prst="rect">
            <a:avLst/>
          </a:prstGeom>
          <a:extLst>
            <a:ext uri="{C572A759-6A51-4108-AA02-DFA0A04FC94B}">
              <ma14:wrappingTextBoxFlag xmlns="" xmlns:ma14="http://schemas.microsoft.com/office/mac/drawingml/2011/main" val="0"/>
            </a:ext>
          </a:extLst>
        </p:spPr>
        <p:txBody>
          <a:bodyPr/>
          <a:lstStyle>
            <a:lvl1pPr/>
          </a:lstStyle>
          <a:p>
            <a:pPr algn="l"/>
            <a:fld id="{F7021451-1387-4CA6-816F-3879F97B5CBC}" type="slidenum">
              <a:rPr lang="en-US" b="0"/>
              <a:t>‹#›</a:t>
            </a:fld>
            <a:endParaRPr lang="en-US"/>
          </a:p>
        </p:txBody>
      </p:sp>
    </p:spTree>
    <p:extLst>
      <p:ext uri="{BB962C8B-B14F-4D97-AF65-F5344CB8AC3E}">
        <p14:creationId xmlns:p14="http://schemas.microsoft.com/office/powerpoint/2010/main" val="2039232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C12CB-05D8-4D62-BDC5-812DB6DD04CD}"/>
              </a:ext>
            </a:extLst>
          </p:cNvPr>
          <p:cNvSpPr>
            <a:spLocks noGrp="1"/>
          </p:cNvSpPr>
          <p:nvPr>
            <p:ph type="title"/>
          </p:nvPr>
        </p:nvSpPr>
        <p:spPr>
          <a:xfrm>
            <a:off x="1371600" y="1709738"/>
            <a:ext cx="9966960" cy="2852737"/>
          </a:xfrm>
        </p:spPr>
        <p:txBody>
          <a:bodyPr anchor="b">
            <a:normAutofit/>
          </a:bodyPr>
          <a:lstStyle>
            <a:lvl1pPr>
              <a:lnSpc>
                <a:spcPct val="100000"/>
              </a:lnSpc>
              <a:defRPr sz="4400" spc="75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C52F020-8516-4B9E-B455-5731ED6C9E9E}"/>
              </a:ext>
            </a:extLst>
          </p:cNvPr>
          <p:cNvSpPr>
            <a:spLocks noGrp="1"/>
          </p:cNvSpPr>
          <p:nvPr>
            <p:ph type="body" idx="1"/>
          </p:nvPr>
        </p:nvSpPr>
        <p:spPr>
          <a:xfrm>
            <a:off x="1371600" y="4974336"/>
            <a:ext cx="9966961" cy="1115568"/>
          </a:xfrm>
        </p:spPr>
        <p:txBody>
          <a:bodyPr>
            <a:normAutofit/>
          </a:bodyPr>
          <a:lstStyle>
            <a:lvl1pPr marL="0" indent="0">
              <a:buNone/>
              <a:defRPr sz="1600" cap="all" spc="6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C822993-6E28-44BB-B983-095B476B801A}"/>
              </a:ext>
            </a:extLst>
          </p:cNvPr>
          <p:cNvSpPr>
            <a:spLocks noGrp="1"/>
          </p:cNvSpPr>
          <p:nvPr>
            <p:ph type="dt" sz="half" idx="10"/>
          </p:nvPr>
        </p:nvSpPr>
        <p:spPr/>
        <p:txBody>
          <a:bodyPr/>
          <a:lstStyle/>
          <a:p>
            <a:fld id="{86807482-8128-47C6-A8DD-6452B0291CFF}" type="datetime2">
              <a:rPr lang="en-US" smtClean="0"/>
              <a:t>Sunday, October 6, 2024</a:t>
            </a:fld>
            <a:endParaRPr lang="en-US"/>
          </a:p>
        </p:txBody>
      </p:sp>
      <p:sp>
        <p:nvSpPr>
          <p:cNvPr id="5" name="Footer Placeholder 4">
            <a:extLst>
              <a:ext uri="{FF2B5EF4-FFF2-40B4-BE49-F238E27FC236}">
                <a16:creationId xmlns:a16="http://schemas.microsoft.com/office/drawing/2014/main" id="{FC909971-06C9-462B-81D9-BEF24C708A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9A076D-47C1-49CD-9A8B-956DB3FC31F7}"/>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8076104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8DFBD-F5ED-455C-8AD0-97476A55E3D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C30E58C-F463-4D52-9225-9410133113A4}"/>
              </a:ext>
            </a:extLst>
          </p:cNvPr>
          <p:cNvSpPr>
            <a:spLocks noGrp="1"/>
          </p:cNvSpPr>
          <p:nvPr>
            <p:ph sz="half" idx="1"/>
          </p:nvPr>
        </p:nvSpPr>
        <p:spPr>
          <a:xfrm>
            <a:off x="1371600" y="2112264"/>
            <a:ext cx="4846320" cy="3959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6AF7BDB4-97FA-485D-A557-6F96692BAC9E}"/>
              </a:ext>
            </a:extLst>
          </p:cNvPr>
          <p:cNvSpPr>
            <a:spLocks noGrp="1"/>
          </p:cNvSpPr>
          <p:nvPr>
            <p:ph sz="half" idx="2"/>
          </p:nvPr>
        </p:nvSpPr>
        <p:spPr>
          <a:xfrm>
            <a:off x="6766560" y="2112265"/>
            <a:ext cx="4846320" cy="39593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8C50007-C799-4117-8ACD-5EE980E63F17}"/>
              </a:ext>
            </a:extLst>
          </p:cNvPr>
          <p:cNvSpPr>
            <a:spLocks noGrp="1"/>
          </p:cNvSpPr>
          <p:nvPr>
            <p:ph type="dt" sz="half" idx="10"/>
          </p:nvPr>
        </p:nvSpPr>
        <p:spPr/>
        <p:txBody>
          <a:bodyPr/>
          <a:lstStyle/>
          <a:p>
            <a:fld id="{37903F25-275E-41DE-BE3B-EBF0DB49F9B1}" type="datetime2">
              <a:rPr lang="en-US" smtClean="0"/>
              <a:t>Sunday, October 6, 2024</a:t>
            </a:fld>
            <a:endParaRPr lang="en-US"/>
          </a:p>
        </p:txBody>
      </p:sp>
      <p:sp>
        <p:nvSpPr>
          <p:cNvPr id="6" name="Footer Placeholder 5">
            <a:extLst>
              <a:ext uri="{FF2B5EF4-FFF2-40B4-BE49-F238E27FC236}">
                <a16:creationId xmlns:a16="http://schemas.microsoft.com/office/drawing/2014/main" id="{F24E8968-6BAD-4D5A-BF1D-911C7A39C1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9D8C08-BF20-4D5E-9004-0C075C36D8A4}"/>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963570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2036E0D-26A5-455A-A8BD-70DA8BC03EB2}"/>
              </a:ext>
            </a:extLst>
          </p:cNvPr>
          <p:cNvSpPr>
            <a:spLocks noGrp="1"/>
          </p:cNvSpPr>
          <p:nvPr>
            <p:ph type="body" idx="1"/>
          </p:nvPr>
        </p:nvSpPr>
        <p:spPr>
          <a:xfrm>
            <a:off x="1371600" y="2112264"/>
            <a:ext cx="484107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FD4EA0-094D-4056-9032-BFB44B40896B}"/>
              </a:ext>
            </a:extLst>
          </p:cNvPr>
          <p:cNvSpPr>
            <a:spLocks noGrp="1"/>
          </p:cNvSpPr>
          <p:nvPr>
            <p:ph sz="half" idx="2"/>
          </p:nvPr>
        </p:nvSpPr>
        <p:spPr>
          <a:xfrm>
            <a:off x="1371600" y="3018472"/>
            <a:ext cx="4841076" cy="31048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FC0CCE8-718F-4620-8B4A-C60EEA7B884D}"/>
              </a:ext>
            </a:extLst>
          </p:cNvPr>
          <p:cNvSpPr>
            <a:spLocks noGrp="1"/>
          </p:cNvSpPr>
          <p:nvPr>
            <p:ph type="body" sz="quarter" idx="3"/>
          </p:nvPr>
        </p:nvSpPr>
        <p:spPr>
          <a:xfrm>
            <a:off x="6766560" y="2112264"/>
            <a:ext cx="484632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CE86DF-0069-4D31-BDD3-A9A2F9B7B468}"/>
              </a:ext>
            </a:extLst>
          </p:cNvPr>
          <p:cNvSpPr>
            <a:spLocks noGrp="1"/>
          </p:cNvSpPr>
          <p:nvPr>
            <p:ph sz="quarter" idx="4"/>
          </p:nvPr>
        </p:nvSpPr>
        <p:spPr>
          <a:xfrm>
            <a:off x="6766560" y="3018471"/>
            <a:ext cx="4841076" cy="31048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A5ED06-FE54-4B86-A8D4-07D0EB08C3AB}"/>
              </a:ext>
            </a:extLst>
          </p:cNvPr>
          <p:cNvSpPr>
            <a:spLocks noGrp="1"/>
          </p:cNvSpPr>
          <p:nvPr>
            <p:ph type="dt" sz="half" idx="10"/>
          </p:nvPr>
        </p:nvSpPr>
        <p:spPr/>
        <p:txBody>
          <a:bodyPr/>
          <a:lstStyle/>
          <a:p>
            <a:fld id="{EE475572-4A44-4171-84AA-64D42C8050A6}" type="datetime2">
              <a:rPr lang="en-US" smtClean="0"/>
              <a:t>Sunday, October 6, 2024</a:t>
            </a:fld>
            <a:endParaRPr lang="en-US"/>
          </a:p>
        </p:txBody>
      </p:sp>
      <p:sp>
        <p:nvSpPr>
          <p:cNvPr id="8" name="Footer Placeholder 7">
            <a:extLst>
              <a:ext uri="{FF2B5EF4-FFF2-40B4-BE49-F238E27FC236}">
                <a16:creationId xmlns:a16="http://schemas.microsoft.com/office/drawing/2014/main" id="{CE9EC6C3-0950-4AFE-936A-9AB5D227844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84B1D1-BE0C-48F4-BC74-90675A0F07CF}"/>
              </a:ext>
            </a:extLst>
          </p:cNvPr>
          <p:cNvSpPr>
            <a:spLocks noGrp="1"/>
          </p:cNvSpPr>
          <p:nvPr>
            <p:ph type="sldNum" sz="quarter" idx="12"/>
          </p:nvPr>
        </p:nvSpPr>
        <p:spPr/>
        <p:txBody>
          <a:bodyPr/>
          <a:lstStyle/>
          <a:p>
            <a:fld id="{C01389E6-C847-4AD0-B56D-D205B2EAB1EE}" type="slidenum">
              <a:rPr lang="en-US" smtClean="0"/>
              <a:t>‹#›</a:t>
            </a:fld>
            <a:endParaRPr lang="en-US"/>
          </a:p>
        </p:txBody>
      </p:sp>
      <p:sp>
        <p:nvSpPr>
          <p:cNvPr id="10" name="Title 9">
            <a:extLst>
              <a:ext uri="{FF2B5EF4-FFF2-40B4-BE49-F238E27FC236}">
                <a16:creationId xmlns:a16="http://schemas.microsoft.com/office/drawing/2014/main" id="{2D453288-3D76-40C1-BE00-223AB28F13DF}"/>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2850836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B1716-24B0-42CD-95B6-843092597B2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E3617E-4B11-481F-AC6E-00031790294A}"/>
              </a:ext>
            </a:extLst>
          </p:cNvPr>
          <p:cNvSpPr>
            <a:spLocks noGrp="1"/>
          </p:cNvSpPr>
          <p:nvPr>
            <p:ph type="dt" sz="half" idx="10"/>
          </p:nvPr>
        </p:nvSpPr>
        <p:spPr/>
        <p:txBody>
          <a:bodyPr/>
          <a:lstStyle/>
          <a:p>
            <a:fld id="{C4C1612E-528E-4FD5-9E9E-E15F1108F171}" type="datetime2">
              <a:rPr lang="en-US" smtClean="0"/>
              <a:t>Sunday, October 6, 2024</a:t>
            </a:fld>
            <a:endParaRPr lang="en-US"/>
          </a:p>
        </p:txBody>
      </p:sp>
      <p:sp>
        <p:nvSpPr>
          <p:cNvPr id="4" name="Footer Placeholder 3">
            <a:extLst>
              <a:ext uri="{FF2B5EF4-FFF2-40B4-BE49-F238E27FC236}">
                <a16:creationId xmlns:a16="http://schemas.microsoft.com/office/drawing/2014/main" id="{F6BF19CC-06D3-40E9-81B5-63B457B220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AEFC312-3AA5-46F7-B701-3D9327A68DB7}"/>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4618717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fld id="{D4F6D862-A06D-436F-A92E-EBAAD50B6E50}" type="datetime2">
              <a:rPr lang="en-US" smtClean="0"/>
              <a:t>Sunday, October 6, 2024</a:t>
            </a:fld>
            <a:endParaRPr lang="en-US"/>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8637872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EB55F-536E-4547-A5D2-0483FC3684CD}"/>
              </a:ext>
            </a:extLst>
          </p:cNvPr>
          <p:cNvSpPr>
            <a:spLocks noGrp="1"/>
          </p:cNvSpPr>
          <p:nvPr>
            <p:ph type="title"/>
          </p:nvPr>
        </p:nvSpPr>
        <p:spPr>
          <a:xfrm>
            <a:off x="1371600" y="987425"/>
            <a:ext cx="3932237" cy="1894511"/>
          </a:xfrm>
        </p:spPr>
        <p:txBody>
          <a:bodyPr anchor="b"/>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D717D3C-533B-4EA9-886B-FAE59956C74C}"/>
              </a:ext>
            </a:extLst>
          </p:cNvPr>
          <p:cNvSpPr>
            <a:spLocks noGrp="1"/>
          </p:cNvSpPr>
          <p:nvPr>
            <p:ph idx="1"/>
          </p:nvPr>
        </p:nvSpPr>
        <p:spPr>
          <a:xfrm>
            <a:off x="5650992" y="987425"/>
            <a:ext cx="5687568" cy="4873625"/>
          </a:xfrm>
        </p:spPr>
        <p:txBody>
          <a:bodyPr>
            <a:normAutofit/>
          </a:bodyPr>
          <a:lstStyle>
            <a:lvl1pPr>
              <a:defRPr sz="20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419D2E1-4B17-4608-961E-2C4719855E89}"/>
              </a:ext>
            </a:extLst>
          </p:cNvPr>
          <p:cNvSpPr>
            <a:spLocks noGrp="1"/>
          </p:cNvSpPr>
          <p:nvPr>
            <p:ph type="body" sz="half" idx="2"/>
          </p:nvPr>
        </p:nvSpPr>
        <p:spPr>
          <a:xfrm>
            <a:off x="1371600" y="3058510"/>
            <a:ext cx="3932237" cy="28025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5A3535-184C-438C-AE91-9C42B7C5AFB6}"/>
              </a:ext>
            </a:extLst>
          </p:cNvPr>
          <p:cNvSpPr>
            <a:spLocks noGrp="1"/>
          </p:cNvSpPr>
          <p:nvPr>
            <p:ph type="dt" sz="half" idx="10"/>
          </p:nvPr>
        </p:nvSpPr>
        <p:spPr/>
        <p:txBody>
          <a:bodyPr/>
          <a:lstStyle/>
          <a:p>
            <a:fld id="{B73E0B7D-2260-4809-8F0A-9E5F3E24F169}" type="datetime2">
              <a:rPr lang="en-US" smtClean="0"/>
              <a:t>Sunday, October 6, 2024</a:t>
            </a:fld>
            <a:endParaRPr lang="en-US"/>
          </a:p>
        </p:txBody>
      </p:sp>
      <p:sp>
        <p:nvSpPr>
          <p:cNvPr id="6" name="Footer Placeholder 5">
            <a:extLst>
              <a:ext uri="{FF2B5EF4-FFF2-40B4-BE49-F238E27FC236}">
                <a16:creationId xmlns:a16="http://schemas.microsoft.com/office/drawing/2014/main" id="{0DF6DBC3-4A58-42BA-9B55-A9A7251037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4E6563-0AB6-4038-A12B-A259552DB66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9969337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702C5-1E3B-4C62-A538-59BB572864A0}"/>
              </a:ext>
            </a:extLst>
          </p:cNvPr>
          <p:cNvSpPr>
            <a:spLocks noGrp="1"/>
          </p:cNvSpPr>
          <p:nvPr>
            <p:ph type="title"/>
          </p:nvPr>
        </p:nvSpPr>
        <p:spPr>
          <a:xfrm>
            <a:off x="1371600" y="987552"/>
            <a:ext cx="3932237" cy="1892808"/>
          </a:xfrm>
        </p:spPr>
        <p:txBody>
          <a:bodyPr anchor="b"/>
          <a:lstStyle>
            <a:lvl1pPr>
              <a:defRPr sz="3200" baseline="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E2CF574-95CE-4E60-B2CF-3B5B4F33A767}"/>
              </a:ext>
            </a:extLst>
          </p:cNvPr>
          <p:cNvSpPr>
            <a:spLocks noGrp="1"/>
          </p:cNvSpPr>
          <p:nvPr>
            <p:ph type="pic" idx="1"/>
          </p:nvPr>
        </p:nvSpPr>
        <p:spPr>
          <a:xfrm>
            <a:off x="5505319" y="987425"/>
            <a:ext cx="5833242"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6D039F7C-C735-4356-8B04-89E19047950C}"/>
              </a:ext>
            </a:extLst>
          </p:cNvPr>
          <p:cNvSpPr>
            <a:spLocks noGrp="1"/>
          </p:cNvSpPr>
          <p:nvPr>
            <p:ph type="body" sz="half" idx="2"/>
          </p:nvPr>
        </p:nvSpPr>
        <p:spPr>
          <a:xfrm>
            <a:off x="1371600" y="3033286"/>
            <a:ext cx="3932237" cy="283570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E706DF-52A3-4F34-9BF5-E1ACD5D54283}"/>
              </a:ext>
            </a:extLst>
          </p:cNvPr>
          <p:cNvSpPr>
            <a:spLocks noGrp="1"/>
          </p:cNvSpPr>
          <p:nvPr>
            <p:ph type="dt" sz="half" idx="10"/>
          </p:nvPr>
        </p:nvSpPr>
        <p:spPr/>
        <p:txBody>
          <a:bodyPr/>
          <a:lstStyle/>
          <a:p>
            <a:fld id="{3C8E4735-C637-46A3-94EB-AB3AC4188D2F}" type="datetime2">
              <a:rPr lang="en-US" smtClean="0"/>
              <a:t>Sunday, October 6, 2024</a:t>
            </a:fld>
            <a:endParaRPr lang="en-US"/>
          </a:p>
        </p:txBody>
      </p:sp>
      <p:sp>
        <p:nvSpPr>
          <p:cNvPr id="6" name="Footer Placeholder 5">
            <a:extLst>
              <a:ext uri="{FF2B5EF4-FFF2-40B4-BE49-F238E27FC236}">
                <a16:creationId xmlns:a16="http://schemas.microsoft.com/office/drawing/2014/main" id="{BFB25E53-E72E-4110-BB6B-3477F56C30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686F8F-3D62-4CEC-AD9A-B70848E6A81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9672222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CF2F3BB-127D-44BC-A8EF-A8BB5F5911CA}"/>
              </a:ext>
            </a:extLst>
          </p:cNvPr>
          <p:cNvSpPr/>
          <p:nvPr/>
        </p:nvSpPr>
        <p:spPr>
          <a:xfrm rot="10800000" flipH="1">
            <a:off x="0" y="6401226"/>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10D1F30-F118-4A1F-A48F-7E5706959F64}"/>
              </a:ext>
            </a:extLst>
          </p:cNvPr>
          <p:cNvSpPr/>
          <p:nvPr/>
        </p:nvSpPr>
        <p:spPr>
          <a:xfrm flipH="1">
            <a:off x="4038602" y="6401228"/>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17AE890C-17CE-44C0-BDED-BA68F92A845D}"/>
              </a:ext>
            </a:extLst>
          </p:cNvPr>
          <p:cNvSpPr>
            <a:spLocks noGrp="1"/>
          </p:cNvSpPr>
          <p:nvPr>
            <p:ph type="title"/>
          </p:nvPr>
        </p:nvSpPr>
        <p:spPr>
          <a:xfrm>
            <a:off x="1371600" y="795528"/>
            <a:ext cx="10241280" cy="1234440"/>
          </a:xfrm>
          <a:prstGeom prst="rect">
            <a:avLst/>
          </a:prstGeom>
        </p:spPr>
        <p:txBody>
          <a:bodyPr vert="horz" lIns="0" tIns="0" rIns="0" bIns="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47910A6E-46D1-42CF-996C-2207737FB871}"/>
              </a:ext>
            </a:extLst>
          </p:cNvPr>
          <p:cNvSpPr>
            <a:spLocks noGrp="1"/>
          </p:cNvSpPr>
          <p:nvPr>
            <p:ph type="body" idx="1"/>
          </p:nvPr>
        </p:nvSpPr>
        <p:spPr>
          <a:xfrm>
            <a:off x="1371600" y="2112264"/>
            <a:ext cx="10241280" cy="3959352"/>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85B5247-D236-462B-BCE0-2A24DF75B085}"/>
              </a:ext>
            </a:extLst>
          </p:cNvPr>
          <p:cNvSpPr>
            <a:spLocks noGrp="1"/>
          </p:cNvSpPr>
          <p:nvPr>
            <p:ph type="dt" sz="half" idx="2"/>
          </p:nvPr>
        </p:nvSpPr>
        <p:spPr>
          <a:xfrm>
            <a:off x="7909560" y="6409944"/>
            <a:ext cx="3703320" cy="448056"/>
          </a:xfrm>
          <a:prstGeom prst="rect">
            <a:avLst/>
          </a:prstGeom>
        </p:spPr>
        <p:txBody>
          <a:bodyPr vert="horz" lIns="91440" tIns="45720" rIns="91440" bIns="45720" rtlCol="0" anchor="ctr"/>
          <a:lstStyle>
            <a:lvl1pPr algn="r">
              <a:defRPr sz="800" cap="all" spc="300" baseline="0">
                <a:solidFill>
                  <a:srgbClr val="FFFFFF"/>
                </a:solidFill>
              </a:defRPr>
            </a:lvl1pPr>
          </a:lstStyle>
          <a:p>
            <a:fld id="{AE0C963C-C1DB-4AFD-9DDC-0691666BF49B}" type="datetime2">
              <a:rPr lang="en-US" smtClean="0"/>
              <a:pPr/>
              <a:t>Sunday, October 6, 2024</a:t>
            </a:fld>
            <a:endParaRPr lang="en-US" cap="all" dirty="0"/>
          </a:p>
        </p:txBody>
      </p:sp>
      <p:sp>
        <p:nvSpPr>
          <p:cNvPr id="5" name="Footer Placeholder 4">
            <a:extLst>
              <a:ext uri="{FF2B5EF4-FFF2-40B4-BE49-F238E27FC236}">
                <a16:creationId xmlns:a16="http://schemas.microsoft.com/office/drawing/2014/main" id="{19155C58-7DDF-4CD4-96AD-F9CC844D84CC}"/>
              </a:ext>
            </a:extLst>
          </p:cNvPr>
          <p:cNvSpPr>
            <a:spLocks noGrp="1"/>
          </p:cNvSpPr>
          <p:nvPr>
            <p:ph type="ftr" sz="quarter" idx="3"/>
          </p:nvPr>
        </p:nvSpPr>
        <p:spPr>
          <a:xfrm rot="5400000">
            <a:off x="-1828800" y="1911096"/>
            <a:ext cx="4114800" cy="457200"/>
          </a:xfrm>
          <a:prstGeom prst="rect">
            <a:avLst/>
          </a:prstGeom>
        </p:spPr>
        <p:txBody>
          <a:bodyPr vert="horz" lIns="91440" tIns="45720" rIns="91440" bIns="45720" rtlCol="0" anchor="ctr"/>
          <a:lstStyle>
            <a:lvl1pPr algn="l">
              <a:defRPr sz="800" b="1">
                <a:solidFill>
                  <a:schemeClr val="tx1"/>
                </a:solidFill>
                <a:latin typeface="+mj-lt"/>
              </a:defRPr>
            </a:lvl1pPr>
          </a:lstStyle>
          <a:p>
            <a:pPr algn="l"/>
            <a:endParaRPr lang="en-US"/>
          </a:p>
        </p:txBody>
      </p:sp>
      <p:sp>
        <p:nvSpPr>
          <p:cNvPr id="6" name="Slide Number Placeholder 5">
            <a:extLst>
              <a:ext uri="{FF2B5EF4-FFF2-40B4-BE49-F238E27FC236}">
                <a16:creationId xmlns:a16="http://schemas.microsoft.com/office/drawing/2014/main" id="{6F495647-A849-45D9-BC71-46A12E6DE479}"/>
              </a:ext>
            </a:extLst>
          </p:cNvPr>
          <p:cNvSpPr>
            <a:spLocks noGrp="1"/>
          </p:cNvSpPr>
          <p:nvPr>
            <p:ph type="sldNum" sz="quarter" idx="4"/>
          </p:nvPr>
        </p:nvSpPr>
        <p:spPr>
          <a:xfrm>
            <a:off x="11667744" y="6409944"/>
            <a:ext cx="438912" cy="448056"/>
          </a:xfrm>
          <a:prstGeom prst="rect">
            <a:avLst/>
          </a:prstGeom>
        </p:spPr>
        <p:txBody>
          <a:bodyPr vert="horz" lIns="91440" tIns="45720" rIns="91440" bIns="45720" rtlCol="0" anchor="ctr"/>
          <a:lstStyle>
            <a:lvl1pPr algn="r">
              <a:defRPr sz="800">
                <a:solidFill>
                  <a:srgbClr val="FFFFFF"/>
                </a:solidFill>
              </a:defRPr>
            </a:lvl1p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351144315"/>
      </p:ext>
    </p:extLst>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27" r:id="rId4"/>
    <p:sldLayoutId id="2147483728" r:id="rId5"/>
    <p:sldLayoutId id="2147483733" r:id="rId6"/>
    <p:sldLayoutId id="2147483729" r:id="rId7"/>
    <p:sldLayoutId id="2147483730" r:id="rId8"/>
    <p:sldLayoutId id="2147483731" r:id="rId9"/>
    <p:sldLayoutId id="2147483732" r:id="rId10"/>
    <p:sldLayoutId id="2147483734" r:id="rId11"/>
  </p:sldLayoutIdLst>
  <p:hf sldNum="0" hdr="0" ftr="0" dt="0"/>
  <p:txStyles>
    <p:titleStyle>
      <a:lvl1pPr algn="l" defTabSz="914400" rtl="0" eaLnBrk="1" latinLnBrk="0" hangingPunct="1">
        <a:lnSpc>
          <a:spcPct val="100000"/>
        </a:lnSpc>
        <a:spcBef>
          <a:spcPct val="0"/>
        </a:spcBef>
        <a:buNone/>
        <a:defRPr sz="3600" b="1" i="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EBD9625-ED1C-9C68-D8B9-B6502FCCB415}"/>
              </a:ext>
            </a:extLst>
          </p:cNvPr>
          <p:cNvSpPr>
            <a:spLocks noGrp="1"/>
          </p:cNvSpPr>
          <p:nvPr>
            <p:ph type="title"/>
          </p:nvPr>
        </p:nvSpPr>
        <p:spPr>
          <a:xfrm>
            <a:off x="838200" y="365523"/>
            <a:ext cx="10515600" cy="132516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58293A9-2FAF-A155-DC7A-FE995344AE8C}"/>
              </a:ext>
            </a:extLst>
          </p:cNvPr>
          <p:cNvSpPr>
            <a:spLocks noGrp="1"/>
          </p:cNvSpPr>
          <p:nvPr>
            <p:ph type="body" idx="1"/>
          </p:nvPr>
        </p:nvSpPr>
        <p:spPr>
          <a:xfrm>
            <a:off x="838200" y="1825229"/>
            <a:ext cx="10515600" cy="435173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CF1B5DE-B15D-9D1C-21D2-953FFCB007DA}"/>
              </a:ext>
            </a:extLst>
          </p:cNvPr>
          <p:cNvSpPr>
            <a:spLocks noGrp="1"/>
          </p:cNvSpPr>
          <p:nvPr>
            <p:ph type="sldNum" sz="quarter" idx="4"/>
          </p:nvPr>
        </p:nvSpPr>
        <p:spPr>
          <a:xfrm>
            <a:off x="11353800" y="323958"/>
            <a:ext cx="373155" cy="364331"/>
          </a:xfrm>
          <a:prstGeom prst="rect">
            <a:avLst/>
          </a:prstGeom>
        </p:spPr>
        <p:txBody>
          <a:bodyPr vert="horz" lIns="91440" tIns="45720" rIns="91440" bIns="45720" rtlCol="0" anchor="ctr"/>
          <a:lstStyle>
            <a:lvl1pPr algn="r">
              <a:defRPr sz="1050">
                <a:solidFill>
                  <a:schemeClr val="tx1">
                    <a:lumMod val="65000"/>
                    <a:lumOff val="35000"/>
                  </a:schemeClr>
                </a:solidFill>
              </a:defRPr>
            </a:lvl1pPr>
          </a:lstStyle>
          <a:p>
            <a:fld id="{2E72D20E-321F-EE4C-A76D-7EFD4B1BDA03}" type="slidenum">
              <a:rPr lang="en-US" smtClean="0"/>
              <a:pPr/>
              <a:t>‹#›</a:t>
            </a:fld>
            <a:endParaRPr lang="en-US" dirty="0"/>
          </a:p>
        </p:txBody>
      </p:sp>
      <p:grpSp>
        <p:nvGrpSpPr>
          <p:cNvPr id="7" name="Group">
            <a:extLst>
              <a:ext uri="{FF2B5EF4-FFF2-40B4-BE49-F238E27FC236}">
                <a16:creationId xmlns:a16="http://schemas.microsoft.com/office/drawing/2014/main" id="{2CC72135-826E-3084-1ACC-9293218F24EE}"/>
              </a:ext>
            </a:extLst>
          </p:cNvPr>
          <p:cNvGrpSpPr/>
          <p:nvPr userDrawn="1"/>
        </p:nvGrpSpPr>
        <p:grpSpPr>
          <a:xfrm>
            <a:off x="11350549" y="6275881"/>
            <a:ext cx="378619" cy="267073"/>
            <a:chOff x="0" y="0"/>
            <a:chExt cx="504824" cy="356095"/>
          </a:xfrm>
        </p:grpSpPr>
        <p:sp>
          <p:nvSpPr>
            <p:cNvPr id="8" name="Line">
              <a:extLst>
                <a:ext uri="{FF2B5EF4-FFF2-40B4-BE49-F238E27FC236}">
                  <a16:creationId xmlns:a16="http://schemas.microsoft.com/office/drawing/2014/main" id="{024BCD63-D1A0-9E6D-3EA4-16D1E0509D18}"/>
                </a:ext>
              </a:extLst>
            </p:cNvPr>
            <p:cNvSpPr/>
            <p:nvPr/>
          </p:nvSpPr>
          <p:spPr>
            <a:xfrm>
              <a:off x="0" y="180134"/>
              <a:ext cx="504825" cy="1"/>
            </a:xfrm>
            <a:prstGeom prst="line">
              <a:avLst/>
            </a:prstGeom>
            <a:noFill/>
            <a:ln w="12700" cap="flat">
              <a:solidFill>
                <a:srgbClr val="000000"/>
              </a:solidFill>
              <a:prstDash val="solid"/>
              <a:miter lim="800000"/>
            </a:ln>
            <a:effectLst/>
          </p:spPr>
          <p:txBody>
            <a:bodyPr wrap="square" lIns="45719" tIns="45719" rIns="45719" bIns="45719" numCol="1" anchor="t">
              <a:noAutofit/>
            </a:bodyPr>
            <a:lstStyle/>
            <a:p>
              <a:endParaRPr sz="1350"/>
            </a:p>
          </p:txBody>
        </p:sp>
        <p:sp>
          <p:nvSpPr>
            <p:cNvPr id="9" name="Line">
              <a:extLst>
                <a:ext uri="{FF2B5EF4-FFF2-40B4-BE49-F238E27FC236}">
                  <a16:creationId xmlns:a16="http://schemas.microsoft.com/office/drawing/2014/main" id="{3E483999-BF7F-A26B-845E-8C65CD948361}"/>
                </a:ext>
              </a:extLst>
            </p:cNvPr>
            <p:cNvSpPr/>
            <p:nvPr/>
          </p:nvSpPr>
          <p:spPr>
            <a:xfrm>
              <a:off x="324689" y="0"/>
              <a:ext cx="177185" cy="177184"/>
            </a:xfrm>
            <a:prstGeom prst="line">
              <a:avLst/>
            </a:prstGeom>
            <a:noFill/>
            <a:ln w="12700" cap="flat">
              <a:solidFill>
                <a:srgbClr val="000000"/>
              </a:solidFill>
              <a:prstDash val="solid"/>
              <a:miter lim="800000"/>
            </a:ln>
            <a:effectLst/>
          </p:spPr>
          <p:txBody>
            <a:bodyPr wrap="square" lIns="45719" tIns="45719" rIns="45719" bIns="45719" numCol="1" anchor="t">
              <a:noAutofit/>
            </a:bodyPr>
            <a:lstStyle/>
            <a:p>
              <a:endParaRPr sz="1350"/>
            </a:p>
          </p:txBody>
        </p:sp>
        <p:sp>
          <p:nvSpPr>
            <p:cNvPr id="10" name="Line">
              <a:extLst>
                <a:ext uri="{FF2B5EF4-FFF2-40B4-BE49-F238E27FC236}">
                  <a16:creationId xmlns:a16="http://schemas.microsoft.com/office/drawing/2014/main" id="{B9696663-8271-B1D6-1A2F-9E2DDAA3DD5E}"/>
                </a:ext>
              </a:extLst>
            </p:cNvPr>
            <p:cNvSpPr/>
            <p:nvPr/>
          </p:nvSpPr>
          <p:spPr>
            <a:xfrm flipV="1">
              <a:off x="324689" y="178911"/>
              <a:ext cx="177185" cy="177185"/>
            </a:xfrm>
            <a:prstGeom prst="line">
              <a:avLst/>
            </a:prstGeom>
            <a:noFill/>
            <a:ln w="12700" cap="flat">
              <a:solidFill>
                <a:srgbClr val="000000"/>
              </a:solidFill>
              <a:prstDash val="solid"/>
              <a:miter lim="800000"/>
            </a:ln>
            <a:effectLst/>
          </p:spPr>
          <p:txBody>
            <a:bodyPr wrap="square" lIns="45719" tIns="45719" rIns="45719" bIns="45719" numCol="1" anchor="t">
              <a:noAutofit/>
            </a:bodyPr>
            <a:lstStyle/>
            <a:p>
              <a:endParaRPr sz="1350"/>
            </a:p>
          </p:txBody>
        </p:sp>
      </p:grpSp>
      <p:sp>
        <p:nvSpPr>
          <p:cNvPr id="11" name="textruta 3">
            <a:extLst>
              <a:ext uri="{FF2B5EF4-FFF2-40B4-BE49-F238E27FC236}">
                <a16:creationId xmlns:a16="http://schemas.microsoft.com/office/drawing/2014/main" id="{2DC00BBB-96D5-E144-A351-6386B4BABF32}"/>
              </a:ext>
            </a:extLst>
          </p:cNvPr>
          <p:cNvSpPr txBox="1"/>
          <p:nvPr userDrawn="1"/>
        </p:nvSpPr>
        <p:spPr>
          <a:xfrm>
            <a:off x="10707476" y="6260827"/>
            <a:ext cx="759780" cy="30008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4289" rIns="34289">
            <a:spAutoFit/>
          </a:bodyPr>
          <a:lstStyle>
            <a:lvl1pPr>
              <a:lnSpc>
                <a:spcPct val="90000"/>
              </a:lnSpc>
              <a:spcBef>
                <a:spcPts val="600"/>
              </a:spcBef>
              <a:defRPr sz="2000">
                <a:solidFill>
                  <a:srgbClr val="000000"/>
                </a:solidFill>
              </a:defRPr>
            </a:lvl1pPr>
          </a:lstStyle>
          <a:p>
            <a:r>
              <a:rPr sz="1500" dirty="0"/>
              <a:t>NEXT</a:t>
            </a:r>
          </a:p>
        </p:txBody>
      </p:sp>
    </p:spTree>
    <p:extLst>
      <p:ext uri="{BB962C8B-B14F-4D97-AF65-F5344CB8AC3E}">
        <p14:creationId xmlns:p14="http://schemas.microsoft.com/office/powerpoint/2010/main" val="2276643963"/>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9" r:id="rId7"/>
    <p:sldLayoutId id="2147483680" r:id="rId8"/>
    <p:sldLayoutId id="2147483681" r:id="rId9"/>
    <p:sldLayoutId id="2147483682" r:id="rId10"/>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0">
          <p15:clr>
            <a:srgbClr val="F26B43"/>
          </p15:clr>
        </p15:guide>
        <p15:guide id="2" pos="392">
          <p15:clr>
            <a:srgbClr val="F26B43"/>
          </p15:clr>
        </p15:guide>
        <p15:guide id="3" orient="horz" pos="57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Placeholder 1" descr="Vibrant red sunset over icebergs">
            <a:extLst>
              <a:ext uri="{FF2B5EF4-FFF2-40B4-BE49-F238E27FC236}">
                <a16:creationId xmlns:a16="http://schemas.microsoft.com/office/drawing/2014/main" id="{48ACB93D-17F3-BBC4-D02E-5ED017199921}"/>
              </a:ext>
            </a:extLst>
          </p:cNvPr>
          <p:cNvPicPr>
            <a:picLocks noGrp="1" noChangeAspect="1"/>
          </p:cNvPicPr>
          <p:nvPr>
            <p:ph type="pic" sz="quarter" idx="18"/>
          </p:nvPr>
        </p:nvPicPr>
        <p:blipFill>
          <a:blip r:embed="rId2">
            <a:extLst>
              <a:ext uri="{28A0092B-C50C-407E-A947-70E740481C1C}">
                <a14:useLocalDpi xmlns:a14="http://schemas.microsoft.com/office/drawing/2010/main" val="0"/>
              </a:ext>
            </a:extLst>
          </a:blip>
          <a:srcRect/>
          <a:stretch/>
        </p:blipFill>
        <p:spPr>
          <a:xfrm>
            <a:off x="20" y="-1"/>
            <a:ext cx="12191980" cy="6857999"/>
          </a:xfrm>
          <a:prstGeom prst="rect">
            <a:avLst/>
          </a:prstGeom>
        </p:spPr>
      </p:pic>
      <p:sp>
        <p:nvSpPr>
          <p:cNvPr id="10" name="Title 9">
            <a:extLst>
              <a:ext uri="{FF2B5EF4-FFF2-40B4-BE49-F238E27FC236}">
                <a16:creationId xmlns:a16="http://schemas.microsoft.com/office/drawing/2014/main" id="{1C660B10-D622-7696-9B8F-A29742AFB9BC}"/>
              </a:ext>
            </a:extLst>
          </p:cNvPr>
          <p:cNvSpPr>
            <a:spLocks noGrp="1"/>
          </p:cNvSpPr>
          <p:nvPr>
            <p:ph type="title"/>
          </p:nvPr>
        </p:nvSpPr>
        <p:spPr>
          <a:xfrm>
            <a:off x="1320800" y="796925"/>
            <a:ext cx="8949414" cy="1489075"/>
          </a:xfrm>
        </p:spPr>
        <p:txBody>
          <a:bodyPr vert="horz" lIns="91440" tIns="45720" rIns="91440" bIns="45720" rtlCol="0" anchor="b">
            <a:normAutofit/>
          </a:bodyPr>
          <a:lstStyle/>
          <a:p>
            <a:pPr algn="ctr" defTabSz="914400"/>
            <a:r>
              <a:rPr lang="en-US" sz="6000" b="1" dirty="0">
                <a:solidFill>
                  <a:srgbClr val="FFFFFF"/>
                </a:solidFill>
                <a:latin typeface="+mj-lt"/>
              </a:rPr>
              <a:t>GENDER AND CLIMATE</a:t>
            </a:r>
          </a:p>
        </p:txBody>
      </p:sp>
      <p:sp>
        <p:nvSpPr>
          <p:cNvPr id="11" name="Text Placeholder 10">
            <a:extLst>
              <a:ext uri="{FF2B5EF4-FFF2-40B4-BE49-F238E27FC236}">
                <a16:creationId xmlns:a16="http://schemas.microsoft.com/office/drawing/2014/main" id="{D0739B64-C005-FA51-D057-C4B59A15B6CE}"/>
              </a:ext>
            </a:extLst>
          </p:cNvPr>
          <p:cNvSpPr>
            <a:spLocks noGrp="1"/>
          </p:cNvSpPr>
          <p:nvPr>
            <p:ph type="body" sz="quarter" idx="16"/>
          </p:nvPr>
        </p:nvSpPr>
        <p:spPr>
          <a:xfrm>
            <a:off x="3627120" y="2454911"/>
            <a:ext cx="4693920" cy="1076959"/>
          </a:xfrm>
        </p:spPr>
        <p:txBody>
          <a:bodyPr vert="horz" lIns="91440" tIns="45720" rIns="91440" bIns="45720" rtlCol="0">
            <a:normAutofit/>
          </a:bodyPr>
          <a:lstStyle/>
          <a:p>
            <a:pPr defTabSz="914400">
              <a:spcBef>
                <a:spcPts val="1000"/>
              </a:spcBef>
            </a:pPr>
            <a:r>
              <a:rPr lang="en-US" sz="2400" b="1" dirty="0">
                <a:solidFill>
                  <a:srgbClr val="FFFFFF"/>
                </a:solidFill>
              </a:rPr>
              <a:t>Presentation by Astro Visionaries</a:t>
            </a:r>
          </a:p>
          <a:p>
            <a:pPr defTabSz="914400">
              <a:spcBef>
                <a:spcPts val="1000"/>
              </a:spcBef>
            </a:pPr>
            <a:r>
              <a:rPr lang="en-US" sz="2400" dirty="0">
                <a:solidFill>
                  <a:srgbClr val="FFFFFF"/>
                </a:solidFill>
              </a:rPr>
              <a:t>	</a:t>
            </a:r>
          </a:p>
        </p:txBody>
      </p:sp>
      <p:sp>
        <p:nvSpPr>
          <p:cNvPr id="3" name="Slide Number Placeholder 2">
            <a:extLst>
              <a:ext uri="{FF2B5EF4-FFF2-40B4-BE49-F238E27FC236}">
                <a16:creationId xmlns:a16="http://schemas.microsoft.com/office/drawing/2014/main" id="{A734E2EC-7405-2A62-940B-47EB7719F63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B4E73946-9152-2148-B286-BEF1B04A8193}" type="slidenum">
              <a:rPr lang="en-US" sz="1200">
                <a:solidFill>
                  <a:srgbClr val="FFFFFF"/>
                </a:solidFill>
                <a:latin typeface="Calibri" panose="020F0502020204030204"/>
              </a:rPr>
              <a:pPr>
                <a:spcAft>
                  <a:spcPts val="600"/>
                </a:spcAft>
                <a:defRPr/>
              </a:pPr>
              <a:t>1</a:t>
            </a:fld>
            <a:endParaRPr lang="en-US" sz="1200">
              <a:solidFill>
                <a:srgbClr val="FFFFFF"/>
              </a:solidFill>
              <a:latin typeface="Calibri" panose="020F0502020204030204"/>
            </a:endParaRPr>
          </a:p>
        </p:txBody>
      </p:sp>
    </p:spTree>
    <p:extLst>
      <p:ext uri="{BB962C8B-B14F-4D97-AF65-F5344CB8AC3E}">
        <p14:creationId xmlns:p14="http://schemas.microsoft.com/office/powerpoint/2010/main" val="83940274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10"/>
                                        </p:tgtEl>
                                        <p:attrNameLst>
                                          <p:attrName>style.visibility</p:attrName>
                                        </p:attrNameLst>
                                      </p:cBhvr>
                                      <p:to>
                                        <p:strVal val="visible"/>
                                      </p:to>
                                    </p:set>
                                    <p:animEffect transition="in" filter="fade">
                                      <p:cBhvr>
                                        <p:cTn id="7" dur="7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F6602-94AE-FE28-AA3D-5581992EA52B}"/>
              </a:ext>
            </a:extLst>
          </p:cNvPr>
          <p:cNvSpPr>
            <a:spLocks noGrp="1"/>
          </p:cNvSpPr>
          <p:nvPr>
            <p:ph type="title"/>
          </p:nvPr>
        </p:nvSpPr>
        <p:spPr/>
        <p:txBody>
          <a:bodyPr/>
          <a:lstStyle/>
          <a:p>
            <a:r>
              <a:rPr lang="en-CA" dirty="0"/>
              <a:t>Impact Overview</a:t>
            </a:r>
          </a:p>
        </p:txBody>
      </p:sp>
      <p:sp>
        <p:nvSpPr>
          <p:cNvPr id="3" name="Slide Number Placeholder 2">
            <a:extLst>
              <a:ext uri="{FF2B5EF4-FFF2-40B4-BE49-F238E27FC236}">
                <a16:creationId xmlns:a16="http://schemas.microsoft.com/office/drawing/2014/main" id="{0D2886B2-0452-DF65-A39E-E97183FCD448}"/>
              </a:ext>
            </a:extLst>
          </p:cNvPr>
          <p:cNvSpPr>
            <a:spLocks noGrp="1"/>
          </p:cNvSpPr>
          <p:nvPr>
            <p:ph type="sldNum" sz="quarter" idx="12"/>
          </p:nvPr>
        </p:nvSpPr>
        <p:spPr/>
        <p:txBody>
          <a:bodyPr/>
          <a:lstStyle/>
          <a:p>
            <a:fld id="{B4E73946-9152-2148-B286-BEF1B04A8193}" type="slidenum">
              <a:rPr lang="en-US" smtClean="0"/>
              <a:t>2</a:t>
            </a:fld>
            <a:endParaRPr lang="en-US"/>
          </a:p>
        </p:txBody>
      </p:sp>
      <p:sp>
        <p:nvSpPr>
          <p:cNvPr id="4" name="Text Placeholder 3">
            <a:extLst>
              <a:ext uri="{FF2B5EF4-FFF2-40B4-BE49-F238E27FC236}">
                <a16:creationId xmlns:a16="http://schemas.microsoft.com/office/drawing/2014/main" id="{A2E2211B-858E-5AFA-F0B6-4297F0CBE0C2}"/>
              </a:ext>
            </a:extLst>
          </p:cNvPr>
          <p:cNvSpPr>
            <a:spLocks noGrp="1"/>
          </p:cNvSpPr>
          <p:nvPr>
            <p:ph type="body" sz="quarter" idx="13"/>
          </p:nvPr>
        </p:nvSpPr>
        <p:spPr>
          <a:xfrm>
            <a:off x="622277" y="2889577"/>
            <a:ext cx="5143501" cy="2380243"/>
          </a:xfrm>
        </p:spPr>
        <p:txBody>
          <a:bodyPr/>
          <a:lstStyle/>
          <a:p>
            <a:r>
              <a:rPr lang="en-US" dirty="0"/>
              <a:t>Climate change slightly impacts gender equality, Women, especially in developing countries, are often more vulnerable to climate-related disasters. </a:t>
            </a:r>
          </a:p>
          <a:p>
            <a:r>
              <a:rPr lang="en-US" dirty="0"/>
              <a:t>We observed the HDI (Human Development Index), GDI (Gender Development Index) to be lower for lower developed countries, like those in South Asia.</a:t>
            </a:r>
          </a:p>
          <a:p>
            <a:r>
              <a:rPr lang="en-US" dirty="0"/>
              <a:t>But there is no significant impact of climate changes to GDI, or HDI. </a:t>
            </a:r>
          </a:p>
        </p:txBody>
      </p:sp>
      <p:sp>
        <p:nvSpPr>
          <p:cNvPr id="5" name="Text Placeholder 4">
            <a:extLst>
              <a:ext uri="{FF2B5EF4-FFF2-40B4-BE49-F238E27FC236}">
                <a16:creationId xmlns:a16="http://schemas.microsoft.com/office/drawing/2014/main" id="{322F7D30-67CE-619C-4D5D-57A4FD92C164}"/>
              </a:ext>
            </a:extLst>
          </p:cNvPr>
          <p:cNvSpPr>
            <a:spLocks noGrp="1"/>
          </p:cNvSpPr>
          <p:nvPr>
            <p:ph type="body" sz="quarter" idx="14"/>
          </p:nvPr>
        </p:nvSpPr>
        <p:spPr>
          <a:xfrm>
            <a:off x="622278" y="2267026"/>
            <a:ext cx="5143500" cy="602673"/>
          </a:xfrm>
        </p:spPr>
        <p:txBody>
          <a:bodyPr>
            <a:normAutofit/>
          </a:bodyPr>
          <a:lstStyle/>
          <a:p>
            <a:r>
              <a:rPr lang="en-US" sz="2400" b="1" dirty="0">
                <a:solidFill>
                  <a:schemeClr val="accent1">
                    <a:lumMod val="50000"/>
                  </a:schemeClr>
                </a:solidFill>
              </a:rPr>
              <a:t>General Impact on Gender Equality</a:t>
            </a:r>
            <a:endParaRPr lang="en-CA" sz="2400" b="1" dirty="0">
              <a:solidFill>
                <a:schemeClr val="accent1">
                  <a:lumMod val="50000"/>
                </a:schemeClr>
              </a:solidFill>
            </a:endParaRPr>
          </a:p>
        </p:txBody>
      </p:sp>
      <p:pic>
        <p:nvPicPr>
          <p:cNvPr id="7" name="Picture Placeholder 6" descr="Gender equality concept">
            <a:extLst>
              <a:ext uri="{FF2B5EF4-FFF2-40B4-BE49-F238E27FC236}">
                <a16:creationId xmlns:a16="http://schemas.microsoft.com/office/drawing/2014/main" id="{4F98D7F0-943A-0D11-E71C-84BDC7269474}"/>
              </a:ext>
            </a:extLst>
          </p:cNvPr>
          <p:cNvPicPr>
            <a:picLocks noGrp="1" noChangeAspect="1"/>
          </p:cNvPicPr>
          <p:nvPr>
            <p:ph type="pic" sz="quarter" idx="18"/>
          </p:nvPr>
        </p:nvPicPr>
        <p:blipFill>
          <a:blip r:embed="rId2">
            <a:extLst>
              <a:ext uri="{28A0092B-C50C-407E-A947-70E740481C1C}">
                <a14:useLocalDpi xmlns:a14="http://schemas.microsoft.com/office/drawing/2010/main" val="0"/>
              </a:ext>
            </a:extLst>
          </a:blip>
          <a:srcRect l="8278" r="8278"/>
          <a:stretch/>
        </p:blipFill>
        <p:spPr>
          <a:xfrm>
            <a:off x="6096000" y="844826"/>
            <a:ext cx="5803944" cy="4638865"/>
          </a:xfrm>
          <a:noFill/>
        </p:spPr>
      </p:pic>
    </p:spTree>
    <p:extLst>
      <p:ext uri="{BB962C8B-B14F-4D97-AF65-F5344CB8AC3E}">
        <p14:creationId xmlns:p14="http://schemas.microsoft.com/office/powerpoint/2010/main" val="31423501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13C35D-CE53-C278-456F-CFD081908163}"/>
              </a:ext>
            </a:extLst>
          </p:cNvPr>
          <p:cNvSpPr>
            <a:spLocks noGrp="1"/>
          </p:cNvSpPr>
          <p:nvPr>
            <p:ph type="title"/>
          </p:nvPr>
        </p:nvSpPr>
        <p:spPr>
          <a:xfrm>
            <a:off x="270080" y="243353"/>
            <a:ext cx="7661274" cy="1064337"/>
          </a:xfrm>
        </p:spPr>
        <p:txBody>
          <a:bodyPr/>
          <a:lstStyle/>
          <a:p>
            <a:r>
              <a:rPr lang="en-CA" sz="4400" dirty="0"/>
              <a:t>Overview of Gender Equality</a:t>
            </a:r>
          </a:p>
        </p:txBody>
      </p:sp>
      <p:sp>
        <p:nvSpPr>
          <p:cNvPr id="3" name="Slide Number Placeholder 2">
            <a:extLst>
              <a:ext uri="{FF2B5EF4-FFF2-40B4-BE49-F238E27FC236}">
                <a16:creationId xmlns:a16="http://schemas.microsoft.com/office/drawing/2014/main" id="{60DAB72A-0460-5634-C080-D175AC0510C9}"/>
              </a:ext>
            </a:extLst>
          </p:cNvPr>
          <p:cNvSpPr>
            <a:spLocks noGrp="1"/>
          </p:cNvSpPr>
          <p:nvPr>
            <p:ph type="sldNum" sz="quarter" idx="12"/>
          </p:nvPr>
        </p:nvSpPr>
        <p:spPr/>
        <p:txBody>
          <a:bodyPr/>
          <a:lstStyle/>
          <a:p>
            <a:fld id="{B4E73946-9152-2148-B286-BEF1B04A8193}" type="slidenum">
              <a:rPr lang="en-US" smtClean="0"/>
              <a:t>3</a:t>
            </a:fld>
            <a:endParaRPr lang="en-US"/>
          </a:p>
        </p:txBody>
      </p:sp>
      <p:pic>
        <p:nvPicPr>
          <p:cNvPr id="9" name="Picture Placeholder 8">
            <a:extLst>
              <a:ext uri="{FF2B5EF4-FFF2-40B4-BE49-F238E27FC236}">
                <a16:creationId xmlns:a16="http://schemas.microsoft.com/office/drawing/2014/main" id="{3481F0E3-E583-3195-BD8E-AEA4DEA04C8E}"/>
              </a:ext>
            </a:extLst>
          </p:cNvPr>
          <p:cNvPicPr>
            <a:picLocks noGrp="1" noChangeAspect="1"/>
          </p:cNvPicPr>
          <p:nvPr>
            <p:ph type="pic" sz="quarter" idx="18"/>
          </p:nvPr>
        </p:nvPicPr>
        <p:blipFill>
          <a:blip r:embed="rId2"/>
          <a:srcRect l="2126" r="2126"/>
          <a:stretch>
            <a:fillRect/>
          </a:stretch>
        </p:blipFill>
        <p:spPr/>
      </p:pic>
      <p:sp>
        <p:nvSpPr>
          <p:cNvPr id="10" name="Text Placeholder 9">
            <a:extLst>
              <a:ext uri="{FF2B5EF4-FFF2-40B4-BE49-F238E27FC236}">
                <a16:creationId xmlns:a16="http://schemas.microsoft.com/office/drawing/2014/main" id="{027202EE-3BED-1B28-901E-72152C52DB56}"/>
              </a:ext>
            </a:extLst>
          </p:cNvPr>
          <p:cNvSpPr>
            <a:spLocks noGrp="1"/>
          </p:cNvSpPr>
          <p:nvPr>
            <p:ph type="body" sz="quarter" idx="13"/>
          </p:nvPr>
        </p:nvSpPr>
        <p:spPr>
          <a:xfrm>
            <a:off x="466725" y="2410132"/>
            <a:ext cx="6170050" cy="3453580"/>
          </a:xfrm>
        </p:spPr>
        <p:txBody>
          <a:bodyPr>
            <a:normAutofit/>
          </a:bodyPr>
          <a:lstStyle/>
          <a:p>
            <a:r>
              <a:rPr lang="en-US" dirty="0"/>
              <a:t>Gender equality plays a crucial role in driving </a:t>
            </a:r>
            <a:r>
              <a:rPr lang="en-US" b="1" dirty="0"/>
              <a:t>sustainable development</a:t>
            </a:r>
            <a:r>
              <a:rPr lang="en-US" dirty="0"/>
              <a:t> and </a:t>
            </a:r>
            <a:r>
              <a:rPr lang="en-US" b="1" dirty="0"/>
              <a:t>economic growth</a:t>
            </a:r>
            <a:r>
              <a:rPr lang="en-US" dirty="0"/>
              <a:t>. </a:t>
            </a:r>
          </a:p>
          <a:p>
            <a:r>
              <a:rPr lang="en-US" dirty="0"/>
              <a:t>Countries with higher </a:t>
            </a:r>
            <a:r>
              <a:rPr lang="en-US" b="1" dirty="0"/>
              <a:t>Gender Development Index (GDI)</a:t>
            </a:r>
            <a:r>
              <a:rPr lang="en-US" dirty="0"/>
              <a:t> scores show better progress in education, healthcare, and economic participation for women, which benefits society as a whole. </a:t>
            </a:r>
          </a:p>
          <a:p>
            <a:r>
              <a:rPr lang="en-US" dirty="0"/>
              <a:t>The </a:t>
            </a:r>
            <a:r>
              <a:rPr lang="en-US" b="1" dirty="0"/>
              <a:t>Gender Inequality Index (GII)</a:t>
            </a:r>
            <a:r>
              <a:rPr lang="en-US" dirty="0"/>
              <a:t> highlights areas where disparities in health, empowerment, and labor market participation still exist, especially in regions affected by socio-economic challenges and climate vulnerability.</a:t>
            </a:r>
          </a:p>
          <a:p>
            <a:r>
              <a:rPr lang="en-US" dirty="0"/>
              <a:t>We have used HDI, GDI, GII, and Life Expectancy to explain Gender Equality to our model.</a:t>
            </a:r>
            <a:endParaRPr lang="en-CA" dirty="0"/>
          </a:p>
        </p:txBody>
      </p:sp>
      <p:sp>
        <p:nvSpPr>
          <p:cNvPr id="14" name="Text Placeholder 13">
            <a:extLst>
              <a:ext uri="{FF2B5EF4-FFF2-40B4-BE49-F238E27FC236}">
                <a16:creationId xmlns:a16="http://schemas.microsoft.com/office/drawing/2014/main" id="{831CA827-D721-DC64-01D1-7EC277B06EAD}"/>
              </a:ext>
            </a:extLst>
          </p:cNvPr>
          <p:cNvSpPr>
            <a:spLocks noGrp="1"/>
          </p:cNvSpPr>
          <p:nvPr>
            <p:ph type="body" sz="quarter" idx="14"/>
          </p:nvPr>
        </p:nvSpPr>
        <p:spPr>
          <a:xfrm>
            <a:off x="466725" y="1848462"/>
            <a:ext cx="4882023" cy="597310"/>
          </a:xfrm>
        </p:spPr>
        <p:txBody>
          <a:bodyPr>
            <a:normAutofit fontScale="92500" lnSpcReduction="20000"/>
          </a:bodyPr>
          <a:lstStyle/>
          <a:p>
            <a:endParaRPr lang="en-US" dirty="0"/>
          </a:p>
          <a:p>
            <a:r>
              <a:rPr lang="en-US" sz="2000" b="1" dirty="0"/>
              <a:t>Gender Equality and Human Development</a:t>
            </a:r>
          </a:p>
          <a:p>
            <a:endParaRPr lang="en-CA" dirty="0"/>
          </a:p>
        </p:txBody>
      </p:sp>
    </p:spTree>
    <p:extLst>
      <p:ext uri="{BB962C8B-B14F-4D97-AF65-F5344CB8AC3E}">
        <p14:creationId xmlns:p14="http://schemas.microsoft.com/office/powerpoint/2010/main" val="6894909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3C529-A355-4DAA-B76A-23505F47DD8D}"/>
              </a:ext>
            </a:extLst>
          </p:cNvPr>
          <p:cNvSpPr>
            <a:spLocks noGrp="1"/>
          </p:cNvSpPr>
          <p:nvPr>
            <p:ph type="title"/>
          </p:nvPr>
        </p:nvSpPr>
        <p:spPr/>
        <p:txBody>
          <a:bodyPr/>
          <a:lstStyle/>
          <a:p>
            <a:r>
              <a:rPr lang="en-CA"/>
              <a:t>Global Examples</a:t>
            </a:r>
          </a:p>
        </p:txBody>
      </p:sp>
      <p:sp>
        <p:nvSpPr>
          <p:cNvPr id="3" name="Slide Number Placeholder 2">
            <a:extLst>
              <a:ext uri="{FF2B5EF4-FFF2-40B4-BE49-F238E27FC236}">
                <a16:creationId xmlns:a16="http://schemas.microsoft.com/office/drawing/2014/main" id="{BA63E555-9B69-FCE2-68B0-B925F0A868F8}"/>
              </a:ext>
            </a:extLst>
          </p:cNvPr>
          <p:cNvSpPr>
            <a:spLocks noGrp="1"/>
          </p:cNvSpPr>
          <p:nvPr>
            <p:ph type="sldNum" sz="quarter" idx="12"/>
          </p:nvPr>
        </p:nvSpPr>
        <p:spPr/>
        <p:txBody>
          <a:bodyPr/>
          <a:lstStyle/>
          <a:p>
            <a:fld id="{B4E73946-9152-2148-B286-BEF1B04A8193}" type="slidenum">
              <a:rPr lang="en-US" smtClean="0"/>
              <a:t>4</a:t>
            </a:fld>
            <a:endParaRPr lang="en-US"/>
          </a:p>
        </p:txBody>
      </p:sp>
      <p:sp>
        <p:nvSpPr>
          <p:cNvPr id="4" name="Text Placeholder 3">
            <a:extLst>
              <a:ext uri="{FF2B5EF4-FFF2-40B4-BE49-F238E27FC236}">
                <a16:creationId xmlns:a16="http://schemas.microsoft.com/office/drawing/2014/main" id="{4F7214AF-30C6-A042-B902-3DC07D5D43F2}"/>
              </a:ext>
            </a:extLst>
          </p:cNvPr>
          <p:cNvSpPr>
            <a:spLocks noGrp="1"/>
          </p:cNvSpPr>
          <p:nvPr>
            <p:ph type="body" sz="quarter" idx="13"/>
          </p:nvPr>
        </p:nvSpPr>
        <p:spPr/>
        <p:txBody>
          <a:bodyPr/>
          <a:lstStyle/>
          <a:p>
            <a:r>
              <a:rPr lang="en-US" dirty="0"/>
              <a:t>Kenya has implemented programs to support women farmers in adapting to climate change by providing training and resources. These initiatives have improved crop yields and economic stability while promoting gender equality.</a:t>
            </a:r>
            <a:endParaRPr lang="en-CA" dirty="0"/>
          </a:p>
        </p:txBody>
      </p:sp>
      <p:sp>
        <p:nvSpPr>
          <p:cNvPr id="5" name="Text Placeholder 4">
            <a:extLst>
              <a:ext uri="{FF2B5EF4-FFF2-40B4-BE49-F238E27FC236}">
                <a16:creationId xmlns:a16="http://schemas.microsoft.com/office/drawing/2014/main" id="{1969BA78-1CCA-A35D-5086-7D1D12FC9B3C}"/>
              </a:ext>
            </a:extLst>
          </p:cNvPr>
          <p:cNvSpPr>
            <a:spLocks noGrp="1"/>
          </p:cNvSpPr>
          <p:nvPr>
            <p:ph type="body" sz="quarter" idx="14"/>
          </p:nvPr>
        </p:nvSpPr>
        <p:spPr/>
        <p:txBody>
          <a:bodyPr/>
          <a:lstStyle/>
          <a:p>
            <a:r>
              <a:rPr lang="en-CA"/>
              <a:t>Support Initiatives in Kenya</a:t>
            </a:r>
          </a:p>
        </p:txBody>
      </p:sp>
      <p:sp>
        <p:nvSpPr>
          <p:cNvPr id="6" name="Text Placeholder 5">
            <a:extLst>
              <a:ext uri="{FF2B5EF4-FFF2-40B4-BE49-F238E27FC236}">
                <a16:creationId xmlns:a16="http://schemas.microsoft.com/office/drawing/2014/main" id="{A3C2E702-47AF-0252-E80F-53C2F8BCE207}"/>
              </a:ext>
            </a:extLst>
          </p:cNvPr>
          <p:cNvSpPr>
            <a:spLocks noGrp="1"/>
          </p:cNvSpPr>
          <p:nvPr>
            <p:ph type="body" sz="quarter" idx="15"/>
          </p:nvPr>
        </p:nvSpPr>
        <p:spPr/>
        <p:txBody>
          <a:bodyPr/>
          <a:lstStyle/>
          <a:p>
            <a:r>
              <a:rPr lang="en-CA"/>
              <a:t>Gender-Responsive Climate Funds</a:t>
            </a:r>
          </a:p>
        </p:txBody>
      </p:sp>
      <p:sp>
        <p:nvSpPr>
          <p:cNvPr id="7" name="Text Placeholder 6">
            <a:extLst>
              <a:ext uri="{FF2B5EF4-FFF2-40B4-BE49-F238E27FC236}">
                <a16:creationId xmlns:a16="http://schemas.microsoft.com/office/drawing/2014/main" id="{88864672-03FC-D61A-3CD7-8D169BBE7E14}"/>
              </a:ext>
            </a:extLst>
          </p:cNvPr>
          <p:cNvSpPr>
            <a:spLocks noGrp="1"/>
          </p:cNvSpPr>
          <p:nvPr>
            <p:ph type="body" sz="quarter" idx="16"/>
          </p:nvPr>
        </p:nvSpPr>
        <p:spPr>
          <a:xfrm>
            <a:off x="8316192" y="3121241"/>
            <a:ext cx="3410763" cy="364331"/>
          </a:xfrm>
        </p:spPr>
        <p:txBody>
          <a:bodyPr/>
          <a:lstStyle/>
          <a:p>
            <a:r>
              <a:rPr lang="en-CA" dirty="0"/>
              <a:t>Community Resilience in Bangladesh</a:t>
            </a:r>
          </a:p>
        </p:txBody>
      </p:sp>
      <p:sp>
        <p:nvSpPr>
          <p:cNvPr id="8" name="Text Placeholder 7">
            <a:extLst>
              <a:ext uri="{FF2B5EF4-FFF2-40B4-BE49-F238E27FC236}">
                <a16:creationId xmlns:a16="http://schemas.microsoft.com/office/drawing/2014/main" id="{F550D012-2446-BDCD-3BF8-2186090CC743}"/>
              </a:ext>
            </a:extLst>
          </p:cNvPr>
          <p:cNvSpPr>
            <a:spLocks noGrp="1"/>
          </p:cNvSpPr>
          <p:nvPr>
            <p:ph type="body" sz="quarter" idx="17"/>
          </p:nvPr>
        </p:nvSpPr>
        <p:spPr/>
        <p:txBody>
          <a:bodyPr/>
          <a:lstStyle/>
          <a:p>
            <a:r>
              <a:rPr lang="en-US"/>
              <a:t>Many countries are developing climate funds that prioritize gender-responsive projects, ensuring women's involvement in their design and implementation. These funds aim to tackle the unique challenges women face with climate change.</a:t>
            </a:r>
            <a:endParaRPr lang="en-CA"/>
          </a:p>
        </p:txBody>
      </p:sp>
      <p:sp>
        <p:nvSpPr>
          <p:cNvPr id="9" name="Text Placeholder 8">
            <a:extLst>
              <a:ext uri="{FF2B5EF4-FFF2-40B4-BE49-F238E27FC236}">
                <a16:creationId xmlns:a16="http://schemas.microsoft.com/office/drawing/2014/main" id="{0FE9E535-0DA8-4449-F87B-C67AD9212C84}"/>
              </a:ext>
            </a:extLst>
          </p:cNvPr>
          <p:cNvSpPr>
            <a:spLocks noGrp="1"/>
          </p:cNvSpPr>
          <p:nvPr>
            <p:ph type="body" sz="quarter" idx="18"/>
          </p:nvPr>
        </p:nvSpPr>
        <p:spPr>
          <a:xfrm>
            <a:off x="8254851" y="3429004"/>
            <a:ext cx="3283527" cy="2380235"/>
          </a:xfrm>
        </p:spPr>
        <p:txBody>
          <a:bodyPr/>
          <a:lstStyle/>
          <a:p>
            <a:r>
              <a:rPr lang="en-US"/>
              <a:t>In Bangladesh, community-led approaches have empowered women to take part in disaster risk reduction efforts. Programs that involve women in planning and response strategies have resulted in improved community resilience to climate impacts.</a:t>
            </a:r>
            <a:endParaRPr lang="en-CA"/>
          </a:p>
        </p:txBody>
      </p:sp>
      <p:pic>
        <p:nvPicPr>
          <p:cNvPr id="11" name="Picture 10" descr="A world map made of pins and strings">
            <a:extLst>
              <a:ext uri="{FF2B5EF4-FFF2-40B4-BE49-F238E27FC236}">
                <a16:creationId xmlns:a16="http://schemas.microsoft.com/office/drawing/2014/main" id="{CA8A3E36-DFC4-5620-BE50-2470859DE0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19773" y="98323"/>
            <a:ext cx="4520604" cy="2849791"/>
          </a:xfrm>
          <a:prstGeom prst="rect">
            <a:avLst/>
          </a:prstGeom>
        </p:spPr>
      </p:pic>
    </p:spTree>
    <p:extLst>
      <p:ext uri="{BB962C8B-B14F-4D97-AF65-F5344CB8AC3E}">
        <p14:creationId xmlns:p14="http://schemas.microsoft.com/office/powerpoint/2010/main" val="945963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914400" y="723900"/>
            <a:ext cx="10439400" cy="1320800"/>
          </a:xfrm>
          <a:prstGeom prst="rect">
            <a:avLst/>
          </a:prstGeom>
          <a:noFill/>
          <a:ln/>
        </p:spPr>
        <p:txBody>
          <a:bodyPr wrap="square" rtlCol="0" anchor="t" anchorCtr="0"/>
          <a:lstStyle>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marL="0" indent="0">
              <a:buNone/>
            </a:pPr>
            <a:endParaRPr lang="en-US" sz="6000" dirty="0">
              <a:latin typeface="Calibri"/>
              <a:ea typeface="Calibri"/>
              <a:cs typeface="Calibri"/>
            </a:endParaRPr>
          </a:p>
        </p:txBody>
      </p:sp>
      <p:sp>
        <p:nvSpPr>
          <p:cNvPr id="4" name="Shape 1"/>
          <p:cNvSpPr/>
          <p:nvPr/>
        </p:nvSpPr>
        <p:spPr>
          <a:xfrm>
            <a:off x="393700" y="5880100"/>
            <a:ext cx="11328400" cy="12700"/>
          </a:xfrm>
          <a:prstGeom prst="line">
            <a:avLst/>
          </a:prstGeom>
          <a:noFill/>
          <a:ln>
            <a:solidFill>
              <a:srgbClr val="000000"/>
            </a:solidFill>
          </a:ln>
        </p:spPr>
        <p:txBody>
          <a:bodyPr/>
          <a:lstStyle/>
          <a:p>
            <a:endParaRPr lang="en-CA"/>
          </a:p>
        </p:txBody>
      </p:sp>
      <p:sp>
        <p:nvSpPr>
          <p:cNvPr id="25" name="Slide Number Placeholder 0"/>
          <p:cNvSpPr>
            <a:spLocks noGrp="1"/>
          </p:cNvSpPr>
          <p:nvPr>
            <p:ph type="sldNum" sz="quarter" idx="4294967295"/>
          </p:nvPr>
        </p:nvSpPr>
        <p:spPr>
          <a:xfrm>
            <a:off x="11353800" y="317500"/>
            <a:ext cx="368300" cy="355600"/>
          </a:xfrm>
          <a:prstGeom prst="rect">
            <a:avLst/>
          </a:prstGeom>
          <a:extLst>
            <a:ext uri="{C572A759-6A51-4108-AA02-DFA0A04FC94B}">
              <ma14:wrappingTextBoxFlag xmlns="" xmlns:ma14="http://schemas.microsoft.com/office/mac/drawingml/2011/main" val="0"/>
            </a:ext>
          </a:extLst>
        </p:spPr>
        <p:txBody>
          <a:bodyPr anchor="ctr" anchorCtr="0"/>
          <a:lstStyle>
            <a:lvl1pPr marL="0" algn="l" defTabSz="1625519" rtl="0" eaLnBrk="1" latinLnBrk="0" hangingPunct="1">
              <a:defRPr sz="3200" kern="1200">
                <a:solidFill>
                  <a:schemeClr val="tx1"/>
                </a:solidFill>
                <a:latin typeface="+mn-lt"/>
                <a:ea typeface="+mn-ea"/>
                <a:cs typeface="+mn-cs"/>
              </a:defRPr>
            </a:lvl1pPr>
            <a:lvl2pPr marL="812760" algn="l" defTabSz="1625519" rtl="0" eaLnBrk="1" latinLnBrk="0" hangingPunct="1">
              <a:defRPr sz="3200" kern="1200">
                <a:solidFill>
                  <a:schemeClr val="tx1"/>
                </a:solidFill>
                <a:latin typeface="+mn-lt"/>
                <a:ea typeface="+mn-ea"/>
                <a:cs typeface="+mn-cs"/>
              </a:defRPr>
            </a:lvl2pPr>
            <a:lvl3pPr marL="1625519" algn="l" defTabSz="1625519" rtl="0" eaLnBrk="1" latinLnBrk="0" hangingPunct="1">
              <a:defRPr sz="3200" kern="1200">
                <a:solidFill>
                  <a:schemeClr val="tx1"/>
                </a:solidFill>
                <a:latin typeface="+mn-lt"/>
                <a:ea typeface="+mn-ea"/>
                <a:cs typeface="+mn-cs"/>
              </a:defRPr>
            </a:lvl3pPr>
            <a:lvl4pPr marL="2438278" algn="l" defTabSz="1625519" rtl="0" eaLnBrk="1" latinLnBrk="0" hangingPunct="1">
              <a:defRPr sz="3200" kern="1200">
                <a:solidFill>
                  <a:schemeClr val="tx1"/>
                </a:solidFill>
                <a:latin typeface="+mn-lt"/>
                <a:ea typeface="+mn-ea"/>
                <a:cs typeface="+mn-cs"/>
              </a:defRPr>
            </a:lvl4pPr>
            <a:lvl5pPr marL="3251037" algn="l" defTabSz="1625519" rtl="0" eaLnBrk="1" latinLnBrk="0" hangingPunct="1">
              <a:defRPr sz="3200" kern="1200">
                <a:solidFill>
                  <a:schemeClr val="tx1"/>
                </a:solidFill>
                <a:latin typeface="+mn-lt"/>
                <a:ea typeface="+mn-ea"/>
                <a:cs typeface="+mn-cs"/>
              </a:defRPr>
            </a:lvl5pPr>
            <a:lvl6pPr marL="4063797" algn="l" defTabSz="1625519" rtl="0" eaLnBrk="1" latinLnBrk="0" hangingPunct="1">
              <a:defRPr sz="3200" kern="1200">
                <a:solidFill>
                  <a:schemeClr val="tx1"/>
                </a:solidFill>
                <a:latin typeface="+mn-lt"/>
                <a:ea typeface="+mn-ea"/>
                <a:cs typeface="+mn-cs"/>
              </a:defRPr>
            </a:lvl6pPr>
            <a:lvl7pPr marL="4876557" algn="l" defTabSz="1625519" rtl="0" eaLnBrk="1" latinLnBrk="0" hangingPunct="1">
              <a:defRPr sz="3200" kern="1200">
                <a:solidFill>
                  <a:schemeClr val="tx1"/>
                </a:solidFill>
                <a:latin typeface="+mn-lt"/>
                <a:ea typeface="+mn-ea"/>
                <a:cs typeface="+mn-cs"/>
              </a:defRPr>
            </a:lvl7pPr>
            <a:lvl8pPr marL="5689315" algn="l" defTabSz="1625519" rtl="0" eaLnBrk="1" latinLnBrk="0" hangingPunct="1">
              <a:defRPr sz="3200" kern="1200">
                <a:solidFill>
                  <a:schemeClr val="tx1"/>
                </a:solidFill>
                <a:latin typeface="+mn-lt"/>
                <a:ea typeface="+mn-ea"/>
                <a:cs typeface="+mn-cs"/>
              </a:defRPr>
            </a:lvl8pPr>
            <a:lvl9pPr marL="6502075" algn="l" defTabSz="1625519" rtl="0" eaLnBrk="1" latinLnBrk="0" hangingPunct="1">
              <a:defRPr sz="3200" kern="1200">
                <a:solidFill>
                  <a:schemeClr val="tx1"/>
                </a:solidFill>
                <a:latin typeface="+mn-lt"/>
                <a:ea typeface="+mn-ea"/>
                <a:cs typeface="+mn-cs"/>
              </a:defRPr>
            </a:lvl9pPr>
          </a:lstStyle>
          <a:p>
            <a:pPr algn="ctr"/>
            <a:fld id="{F7021451-1387-4CA6-816F-3879F97B5CBC}" type="slidenum">
              <a:rPr lang="en-US" sz="1050" b="0">
                <a:latin typeface="Calibri"/>
                <a:ea typeface="Calibri"/>
                <a:cs typeface="Calibri"/>
              </a:rPr>
              <a:pPr algn="ctr"/>
              <a:t>5</a:t>
            </a:fld>
            <a:endParaRPr lang="en-US" sz="1050">
              <a:latin typeface="Calibri"/>
              <a:ea typeface="Calibri"/>
              <a:cs typeface="Calibri"/>
            </a:endParaRPr>
          </a:p>
        </p:txBody>
      </p:sp>
      <p:pic>
        <p:nvPicPr>
          <p:cNvPr id="5" name="Picture 4" descr="A graph showing the number of different colored circles&#10;&#10;Description automatically generated with medium confidence">
            <a:extLst>
              <a:ext uri="{FF2B5EF4-FFF2-40B4-BE49-F238E27FC236}">
                <a16:creationId xmlns:a16="http://schemas.microsoft.com/office/drawing/2014/main" id="{E6400637-8C15-0131-6C90-590F026074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3700" y="1384300"/>
            <a:ext cx="6871519" cy="4195883"/>
          </a:xfrm>
          <a:prstGeom prst="rect">
            <a:avLst/>
          </a:prstGeom>
        </p:spPr>
      </p:pic>
      <p:sp>
        <p:nvSpPr>
          <p:cNvPr id="6" name="TextBox 5">
            <a:extLst>
              <a:ext uri="{FF2B5EF4-FFF2-40B4-BE49-F238E27FC236}">
                <a16:creationId xmlns:a16="http://schemas.microsoft.com/office/drawing/2014/main" id="{C5B42FBF-E143-29C8-EC32-F1DF5703E595}"/>
              </a:ext>
            </a:extLst>
          </p:cNvPr>
          <p:cNvSpPr txBox="1"/>
          <p:nvPr/>
        </p:nvSpPr>
        <p:spPr>
          <a:xfrm>
            <a:off x="469900" y="597837"/>
            <a:ext cx="9497961" cy="400110"/>
          </a:xfrm>
          <a:prstGeom prst="rect">
            <a:avLst/>
          </a:prstGeom>
          <a:noFill/>
        </p:spPr>
        <p:txBody>
          <a:bodyPr wrap="square" rtlCol="0">
            <a:spAutoFit/>
          </a:bodyPr>
          <a:lstStyle/>
          <a:p>
            <a:r>
              <a:rPr lang="en-US" sz="2000" b="1" dirty="0"/>
              <a:t>Intersection of Human Development, Gender Equality, and Greenhouse Gas Emissions</a:t>
            </a:r>
            <a:endParaRPr lang="en-CA" sz="2000" b="1" dirty="0"/>
          </a:p>
        </p:txBody>
      </p:sp>
      <p:sp>
        <p:nvSpPr>
          <p:cNvPr id="7" name="TextBox 6">
            <a:extLst>
              <a:ext uri="{FF2B5EF4-FFF2-40B4-BE49-F238E27FC236}">
                <a16:creationId xmlns:a16="http://schemas.microsoft.com/office/drawing/2014/main" id="{9C636D20-F83F-CD3F-2498-003BEB4C0B80}"/>
              </a:ext>
            </a:extLst>
          </p:cNvPr>
          <p:cNvSpPr txBox="1"/>
          <p:nvPr/>
        </p:nvSpPr>
        <p:spPr>
          <a:xfrm>
            <a:off x="7059561" y="1409700"/>
            <a:ext cx="4906297" cy="3693319"/>
          </a:xfrm>
          <a:prstGeom prst="rect">
            <a:avLst/>
          </a:prstGeom>
          <a:noFill/>
        </p:spPr>
        <p:txBody>
          <a:bodyPr wrap="square" rtlCol="0">
            <a:spAutoFit/>
          </a:bodyPr>
          <a:lstStyle/>
          <a:p>
            <a:r>
              <a:rPr lang="en-US" dirty="0"/>
              <a:t>Countries like </a:t>
            </a:r>
            <a:r>
              <a:rPr lang="en-US" b="1" dirty="0"/>
              <a:t>Germany</a:t>
            </a:r>
            <a:r>
              <a:rPr lang="en-US" dirty="0"/>
              <a:t> have moderate greenhouse gas emissions (0.7K on the chart) with balanced HDI and GDI scores (both at 1.9), indicating high human development and gender equality. </a:t>
            </a:r>
          </a:p>
          <a:p>
            <a:r>
              <a:rPr lang="en-US" dirty="0"/>
              <a:t>In contrast, countries with larger bubbles but lower HDI and GDI (like Angola or Afghanistan) may have significant emissions but face challenges in human development and gender equality. </a:t>
            </a:r>
          </a:p>
          <a:p>
            <a:r>
              <a:rPr lang="en-US" dirty="0"/>
              <a:t>This chart highlights the intersections between development, gender inequality, and environmental impact, offering insights for policies promoting sustainable growth.</a:t>
            </a:r>
            <a:endParaRPr lang="en-CA"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E130575-2B0A-1212-E221-61BCCB0B2654}"/>
              </a:ext>
            </a:extLst>
          </p:cNvPr>
          <p:cNvSpPr>
            <a:spLocks noGrp="1"/>
          </p:cNvSpPr>
          <p:nvPr>
            <p:ph type="sldNum" sz="quarter" idx="4294967295"/>
          </p:nvPr>
        </p:nvSpPr>
        <p:spPr/>
        <p:txBody>
          <a:bodyPr/>
          <a:lstStyle/>
          <a:p>
            <a:pPr algn="l"/>
            <a:fld id="{F7021451-1387-4CA6-816F-3879F97B5CBC}" type="slidenum">
              <a:rPr lang="en-US" b="0" smtClean="0"/>
              <a:t>6</a:t>
            </a:fld>
            <a:endParaRPr lang="en-US"/>
          </a:p>
        </p:txBody>
      </p:sp>
      <p:pic>
        <p:nvPicPr>
          <p:cNvPr id="4" name="Picture 3" descr="A close-up of a map&#10;&#10;Description automatically generated">
            <a:extLst>
              <a:ext uri="{FF2B5EF4-FFF2-40B4-BE49-F238E27FC236}">
                <a16:creationId xmlns:a16="http://schemas.microsoft.com/office/drawing/2014/main" id="{F0A6FFBE-9C36-5AF5-841D-270E71672D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123" y="1188533"/>
            <a:ext cx="7216878" cy="4415853"/>
          </a:xfrm>
          <a:prstGeom prst="rect">
            <a:avLst/>
          </a:prstGeom>
        </p:spPr>
      </p:pic>
      <p:sp>
        <p:nvSpPr>
          <p:cNvPr id="5" name="TextBox 4">
            <a:extLst>
              <a:ext uri="{FF2B5EF4-FFF2-40B4-BE49-F238E27FC236}">
                <a16:creationId xmlns:a16="http://schemas.microsoft.com/office/drawing/2014/main" id="{CAEAE5B7-BBB7-D371-70D3-0FC700877123}"/>
              </a:ext>
            </a:extLst>
          </p:cNvPr>
          <p:cNvSpPr txBox="1"/>
          <p:nvPr/>
        </p:nvSpPr>
        <p:spPr>
          <a:xfrm>
            <a:off x="226141" y="323958"/>
            <a:ext cx="9252156" cy="461665"/>
          </a:xfrm>
          <a:prstGeom prst="rect">
            <a:avLst/>
          </a:prstGeom>
          <a:noFill/>
        </p:spPr>
        <p:txBody>
          <a:bodyPr wrap="square" rtlCol="0">
            <a:spAutoFit/>
          </a:bodyPr>
          <a:lstStyle/>
          <a:p>
            <a:r>
              <a:rPr lang="en-US" sz="2400" b="1" dirty="0"/>
              <a:t>Human Development and Gender Equality in Afghanistan Over Time</a:t>
            </a:r>
            <a:endParaRPr lang="en-CA" sz="2400" b="1" dirty="0"/>
          </a:p>
        </p:txBody>
      </p:sp>
      <p:sp>
        <p:nvSpPr>
          <p:cNvPr id="6" name="TextBox 5">
            <a:extLst>
              <a:ext uri="{FF2B5EF4-FFF2-40B4-BE49-F238E27FC236}">
                <a16:creationId xmlns:a16="http://schemas.microsoft.com/office/drawing/2014/main" id="{7DACA5C4-36EE-0F25-E39C-D3F778D29F3F}"/>
              </a:ext>
            </a:extLst>
          </p:cNvPr>
          <p:cNvSpPr txBox="1"/>
          <p:nvPr/>
        </p:nvSpPr>
        <p:spPr>
          <a:xfrm>
            <a:off x="7796981" y="1188533"/>
            <a:ext cx="4090219" cy="4801314"/>
          </a:xfrm>
          <a:prstGeom prst="rect">
            <a:avLst/>
          </a:prstGeom>
          <a:noFill/>
        </p:spPr>
        <p:txBody>
          <a:bodyPr wrap="square" rtlCol="0">
            <a:spAutoFit/>
          </a:bodyPr>
          <a:lstStyle/>
          <a:p>
            <a:r>
              <a:rPr lang="en-US" dirty="0"/>
              <a:t>The charts reveal a gradual increase in both indices, indicating steady improvements in education, health, and income equality between men and women. </a:t>
            </a:r>
          </a:p>
          <a:p>
            <a:r>
              <a:rPr lang="en-US" dirty="0"/>
              <a:t>By 2020, Afghanistan’s GDI reached </a:t>
            </a:r>
            <a:r>
              <a:rPr lang="en-US" b="1" dirty="0"/>
              <a:t>0.66</a:t>
            </a:r>
            <a:r>
              <a:rPr lang="en-US" dirty="0"/>
              <a:t>, while its HDI remained stable at </a:t>
            </a:r>
            <a:r>
              <a:rPr lang="en-US" b="1" dirty="0"/>
              <a:t>0.51</a:t>
            </a:r>
            <a:r>
              <a:rPr lang="en-US" dirty="0"/>
              <a:t>, showing slight but positive advancements in gender equality. </a:t>
            </a:r>
          </a:p>
          <a:p>
            <a:r>
              <a:rPr lang="en-US" dirty="0"/>
              <a:t>Despite these gains, the relatively low levels of both indices reflect the significant development and gender-related challenges still faced by the country. The map highlights Afghanistan’s geopolitical position, which often influences its development and socio-economic factors.</a:t>
            </a:r>
            <a:endParaRPr lang="en-CA" dirty="0"/>
          </a:p>
        </p:txBody>
      </p:sp>
    </p:spTree>
    <p:extLst>
      <p:ext uri="{BB962C8B-B14F-4D97-AF65-F5344CB8AC3E}">
        <p14:creationId xmlns:p14="http://schemas.microsoft.com/office/powerpoint/2010/main" val="12688565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5" name="Slide Number Placeholder 0"/>
          <p:cNvSpPr>
            <a:spLocks noGrp="1"/>
          </p:cNvSpPr>
          <p:nvPr>
            <p:ph type="sldNum" sz="quarter" idx="4294967295"/>
          </p:nvPr>
        </p:nvSpPr>
        <p:spPr>
          <a:xfrm>
            <a:off x="11353800" y="317500"/>
            <a:ext cx="368300" cy="355600"/>
          </a:xfrm>
          <a:prstGeom prst="rect">
            <a:avLst/>
          </a:prstGeom>
          <a:extLst>
            <a:ext uri="{C572A759-6A51-4108-AA02-DFA0A04FC94B}">
              <ma14:wrappingTextBoxFlag xmlns="" xmlns:ma14="http://schemas.microsoft.com/office/mac/drawingml/2011/main" val="0"/>
            </a:ext>
          </a:extLst>
        </p:spPr>
        <p:txBody>
          <a:bodyPr anchor="ctr" anchorCtr="0"/>
          <a:lstStyle>
            <a:lvl1pPr marL="0" algn="l" defTabSz="1625519" rtl="0" eaLnBrk="1" latinLnBrk="0" hangingPunct="1">
              <a:defRPr sz="3200" kern="1200">
                <a:solidFill>
                  <a:schemeClr val="tx1"/>
                </a:solidFill>
                <a:latin typeface="+mn-lt"/>
                <a:ea typeface="+mn-ea"/>
                <a:cs typeface="+mn-cs"/>
              </a:defRPr>
            </a:lvl1pPr>
            <a:lvl2pPr marL="812760" algn="l" defTabSz="1625519" rtl="0" eaLnBrk="1" latinLnBrk="0" hangingPunct="1">
              <a:defRPr sz="3200" kern="1200">
                <a:solidFill>
                  <a:schemeClr val="tx1"/>
                </a:solidFill>
                <a:latin typeface="+mn-lt"/>
                <a:ea typeface="+mn-ea"/>
                <a:cs typeface="+mn-cs"/>
              </a:defRPr>
            </a:lvl2pPr>
            <a:lvl3pPr marL="1625519" algn="l" defTabSz="1625519" rtl="0" eaLnBrk="1" latinLnBrk="0" hangingPunct="1">
              <a:defRPr sz="3200" kern="1200">
                <a:solidFill>
                  <a:schemeClr val="tx1"/>
                </a:solidFill>
                <a:latin typeface="+mn-lt"/>
                <a:ea typeface="+mn-ea"/>
                <a:cs typeface="+mn-cs"/>
              </a:defRPr>
            </a:lvl3pPr>
            <a:lvl4pPr marL="2438278" algn="l" defTabSz="1625519" rtl="0" eaLnBrk="1" latinLnBrk="0" hangingPunct="1">
              <a:defRPr sz="3200" kern="1200">
                <a:solidFill>
                  <a:schemeClr val="tx1"/>
                </a:solidFill>
                <a:latin typeface="+mn-lt"/>
                <a:ea typeface="+mn-ea"/>
                <a:cs typeface="+mn-cs"/>
              </a:defRPr>
            </a:lvl4pPr>
            <a:lvl5pPr marL="3251037" algn="l" defTabSz="1625519" rtl="0" eaLnBrk="1" latinLnBrk="0" hangingPunct="1">
              <a:defRPr sz="3200" kern="1200">
                <a:solidFill>
                  <a:schemeClr val="tx1"/>
                </a:solidFill>
                <a:latin typeface="+mn-lt"/>
                <a:ea typeface="+mn-ea"/>
                <a:cs typeface="+mn-cs"/>
              </a:defRPr>
            </a:lvl5pPr>
            <a:lvl6pPr marL="4063797" algn="l" defTabSz="1625519" rtl="0" eaLnBrk="1" latinLnBrk="0" hangingPunct="1">
              <a:defRPr sz="3200" kern="1200">
                <a:solidFill>
                  <a:schemeClr val="tx1"/>
                </a:solidFill>
                <a:latin typeface="+mn-lt"/>
                <a:ea typeface="+mn-ea"/>
                <a:cs typeface="+mn-cs"/>
              </a:defRPr>
            </a:lvl6pPr>
            <a:lvl7pPr marL="4876557" algn="l" defTabSz="1625519" rtl="0" eaLnBrk="1" latinLnBrk="0" hangingPunct="1">
              <a:defRPr sz="3200" kern="1200">
                <a:solidFill>
                  <a:schemeClr val="tx1"/>
                </a:solidFill>
                <a:latin typeface="+mn-lt"/>
                <a:ea typeface="+mn-ea"/>
                <a:cs typeface="+mn-cs"/>
              </a:defRPr>
            </a:lvl7pPr>
            <a:lvl8pPr marL="5689315" algn="l" defTabSz="1625519" rtl="0" eaLnBrk="1" latinLnBrk="0" hangingPunct="1">
              <a:defRPr sz="3200" kern="1200">
                <a:solidFill>
                  <a:schemeClr val="tx1"/>
                </a:solidFill>
                <a:latin typeface="+mn-lt"/>
                <a:ea typeface="+mn-ea"/>
                <a:cs typeface="+mn-cs"/>
              </a:defRPr>
            </a:lvl8pPr>
            <a:lvl9pPr marL="6502075" algn="l" defTabSz="1625519" rtl="0" eaLnBrk="1" latinLnBrk="0" hangingPunct="1">
              <a:defRPr sz="3200" kern="1200">
                <a:solidFill>
                  <a:schemeClr val="tx1"/>
                </a:solidFill>
                <a:latin typeface="+mn-lt"/>
                <a:ea typeface="+mn-ea"/>
                <a:cs typeface="+mn-cs"/>
              </a:defRPr>
            </a:lvl9pPr>
          </a:lstStyle>
          <a:p>
            <a:pPr algn="ctr"/>
            <a:fld id="{F7021451-1387-4CA6-816F-3879F97B5CBC}" type="slidenum">
              <a:rPr lang="en-US" sz="1050" b="0">
                <a:latin typeface="Calibri"/>
                <a:ea typeface="Calibri"/>
                <a:cs typeface="Calibri"/>
              </a:rPr>
              <a:pPr algn="ctr"/>
              <a:t>7</a:t>
            </a:fld>
            <a:endParaRPr lang="en-US" sz="1050">
              <a:latin typeface="Calibri"/>
              <a:ea typeface="Calibri"/>
              <a:cs typeface="Calibri"/>
            </a:endParaRPr>
          </a:p>
        </p:txBody>
      </p:sp>
      <p:sp>
        <p:nvSpPr>
          <p:cNvPr id="5" name="TextBox 4">
            <a:extLst>
              <a:ext uri="{FF2B5EF4-FFF2-40B4-BE49-F238E27FC236}">
                <a16:creationId xmlns:a16="http://schemas.microsoft.com/office/drawing/2014/main" id="{A8333DAD-1458-406B-852E-BA14CA7C0727}"/>
              </a:ext>
            </a:extLst>
          </p:cNvPr>
          <p:cNvSpPr txBox="1"/>
          <p:nvPr/>
        </p:nvSpPr>
        <p:spPr>
          <a:xfrm>
            <a:off x="914400" y="723900"/>
            <a:ext cx="10439400" cy="1015663"/>
          </a:xfrm>
          <a:prstGeom prst="rect">
            <a:avLst/>
          </a:prstGeom>
          <a:noFill/>
        </p:spPr>
        <p:txBody>
          <a:bodyPr vertOverflow="overflow" vert="horz" wrap="square" rtlCol="0" anchor="t" anchorCtr="0">
            <a:spAutoFit/>
          </a:bodyPr>
          <a:lstStyle/>
          <a:p>
            <a:r>
              <a:rPr lang="en-CA" sz="6000" dirty="0">
                <a:latin typeface="Calibri"/>
                <a:ea typeface="Calibri"/>
                <a:cs typeface="Calibri"/>
              </a:rPr>
              <a:t>Future Approach</a:t>
            </a:r>
          </a:p>
        </p:txBody>
      </p:sp>
      <p:pic>
        <p:nvPicPr>
          <p:cNvPr id="3" name="Picture 2" descr="Green question mark">
            <a:extLst>
              <a:ext uri="{FF2B5EF4-FFF2-40B4-BE49-F238E27FC236}">
                <a16:creationId xmlns:a16="http://schemas.microsoft.com/office/drawing/2014/main" id="{D10E42A6-F746-991A-075B-6B48F5DC3C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90834" y="1667927"/>
            <a:ext cx="4767240" cy="2780890"/>
          </a:xfrm>
          <a:prstGeom prst="rect">
            <a:avLst/>
          </a:prstGeom>
        </p:spPr>
      </p:pic>
      <p:sp>
        <p:nvSpPr>
          <p:cNvPr id="8" name="TextBox 7">
            <a:extLst>
              <a:ext uri="{FF2B5EF4-FFF2-40B4-BE49-F238E27FC236}">
                <a16:creationId xmlns:a16="http://schemas.microsoft.com/office/drawing/2014/main" id="{2C5FEF40-FEB0-7A1F-18BC-D4464ABAFD55}"/>
              </a:ext>
            </a:extLst>
          </p:cNvPr>
          <p:cNvSpPr txBox="1"/>
          <p:nvPr/>
        </p:nvSpPr>
        <p:spPr>
          <a:xfrm>
            <a:off x="776748" y="1790363"/>
            <a:ext cx="6040460" cy="4093428"/>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2000" b="1" dirty="0"/>
              <a:t>NASA Satellite Data</a:t>
            </a:r>
            <a:r>
              <a:rPr lang="en-US" sz="2000" dirty="0"/>
              <a:t>: Utilize </a:t>
            </a:r>
            <a:r>
              <a:rPr lang="en-US" sz="2000" b="1" dirty="0"/>
              <a:t>NASA’s Earth observation imagery</a:t>
            </a:r>
            <a:r>
              <a:rPr lang="en-US" sz="2000" dirty="0"/>
              <a:t> and environmental data to monitor climate change effects such as deforestation and CO2 emissions, integrating it with gender-related analyses.</a:t>
            </a:r>
            <a:endParaRPr kumimoji="0" lang="en-US" altLang="en-US" sz="2000" b="1"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tx1"/>
                </a:solidFill>
                <a:effectLst/>
              </a:rPr>
              <a:t>Advanced Data Analysis</a:t>
            </a:r>
            <a:r>
              <a:rPr kumimoji="0" lang="en-US" altLang="en-US" sz="2000" b="0" i="0" u="none" strike="noStrike" cap="none" normalizeH="0" baseline="0" dirty="0">
                <a:ln>
                  <a:noFill/>
                </a:ln>
                <a:solidFill>
                  <a:schemeClr val="tx1"/>
                </a:solidFill>
                <a:effectLst/>
              </a:rPr>
              <a:t>: Incorporate more climate and gender-disaggregated data to better understand the impacts on vulnerable populations.</a:t>
            </a:r>
          </a:p>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tx1"/>
                </a:solidFill>
                <a:effectLst/>
              </a:rPr>
              <a:t>Modeling and Simulation</a:t>
            </a:r>
            <a:r>
              <a:rPr kumimoji="0" lang="en-US" altLang="en-US" sz="2000" b="0" i="0" u="none" strike="noStrike" cap="none" normalizeH="0" baseline="0" dirty="0">
                <a:ln>
                  <a:noFill/>
                </a:ln>
                <a:solidFill>
                  <a:schemeClr val="tx1"/>
                </a:solidFill>
                <a:effectLst/>
              </a:rPr>
              <a:t>: Utilize machine learning techniques to predict long-term effects of gender-responsive climate policies.</a:t>
            </a:r>
          </a:p>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tx1"/>
                </a:solidFill>
                <a:effectLst/>
              </a:rPr>
              <a:t>Global Collaboration</a:t>
            </a:r>
            <a:r>
              <a:rPr kumimoji="0" lang="en-US" altLang="en-US" sz="2000" b="0" i="0" u="none" strike="noStrike" cap="none" normalizeH="0" baseline="0" dirty="0">
                <a:ln>
                  <a:noFill/>
                </a:ln>
                <a:solidFill>
                  <a:schemeClr val="tx1"/>
                </a:solidFill>
                <a:effectLst/>
              </a:rPr>
              <a:t>: Engage with governments and NGOs to integrate these findings into policy-making for more effective and inclusive climate action. </a:t>
            </a:r>
          </a:p>
        </p:txBody>
      </p:sp>
    </p:spTree>
    <p:extLst>
      <p:ext uri="{BB962C8B-B14F-4D97-AF65-F5344CB8AC3E}">
        <p14:creationId xmlns:p14="http://schemas.microsoft.com/office/powerpoint/2010/main" val="174887478"/>
      </p:ext>
    </p:extLst>
  </p:cSld>
  <p:clrMapOvr>
    <a:masterClrMapping/>
  </p:clrMapOvr>
</p:sld>
</file>

<file path=ppt/theme/theme1.xml><?xml version="1.0" encoding="utf-8"?>
<a:theme xmlns:a="http://schemas.openxmlformats.org/drawingml/2006/main" name="GradientRiseVTI">
  <a:themeElements>
    <a:clrScheme name="AnalogousFromLightSeedLeftStep">
      <a:dk1>
        <a:srgbClr val="000000"/>
      </a:dk1>
      <a:lt1>
        <a:srgbClr val="FFFFFF"/>
      </a:lt1>
      <a:dk2>
        <a:srgbClr val="3C2441"/>
      </a:dk2>
      <a:lt2>
        <a:srgbClr val="E2E5E8"/>
      </a:lt2>
      <a:accent1>
        <a:srgbClr val="C49B6D"/>
      </a:accent1>
      <a:accent2>
        <a:srgbClr val="C67B72"/>
      </a:accent2>
      <a:accent3>
        <a:srgbClr val="D18CA1"/>
      </a:accent3>
      <a:accent4>
        <a:srgbClr val="C672B0"/>
      </a:accent4>
      <a:accent5>
        <a:srgbClr val="C78CD1"/>
      </a:accent5>
      <a:accent6>
        <a:srgbClr val="9772C6"/>
      </a:accent6>
      <a:hlink>
        <a:srgbClr val="6184AA"/>
      </a:hlink>
      <a:folHlink>
        <a:srgbClr val="7F7F7F"/>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RiseVTI" id="{C2FC082F-B444-4222-AF20-78444CCB5722}" vid="{39F213E4-0CBC-40CB-B3F6-8C5562B6B99A}"/>
    </a:ext>
  </a:extLst>
</a:theme>
</file>

<file path=ppt/theme/theme2.xml><?xml version="1.0" encoding="utf-8"?>
<a:theme xmlns:a="http://schemas.openxmlformats.org/drawingml/2006/main" name="Midnigh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06991387-01D3-452F-87CC-D0AFDE292F35}">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59</TotalTime>
  <Words>604</Words>
  <Application>Microsoft Office PowerPoint</Application>
  <PresentationFormat>Widescreen</PresentationFormat>
  <Paragraphs>44</Paragraphs>
  <Slides>7</Slides>
  <Notes>2</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7</vt:i4>
      </vt:variant>
    </vt:vector>
  </HeadingPairs>
  <TitlesOfParts>
    <vt:vector size="14" baseType="lpstr">
      <vt:lpstr>Aptos</vt:lpstr>
      <vt:lpstr>Arial</vt:lpstr>
      <vt:lpstr>Avenir Next LT Pro</vt:lpstr>
      <vt:lpstr>Calibri</vt:lpstr>
      <vt:lpstr>Calibri Light</vt:lpstr>
      <vt:lpstr>GradientRiseVTI</vt:lpstr>
      <vt:lpstr>Midnight</vt:lpstr>
      <vt:lpstr>GENDER AND CLIMATE</vt:lpstr>
      <vt:lpstr>Impact Overview</vt:lpstr>
      <vt:lpstr>Overview of Gender Equality</vt:lpstr>
      <vt:lpstr>Global Examples</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Balavishak M</dc:creator>
  <cp:lastModifiedBy>Balavishak M</cp:lastModifiedBy>
  <cp:revision>5</cp:revision>
  <dcterms:created xsi:type="dcterms:W3CDTF">2024-10-06T06:14:09Z</dcterms:created>
  <dcterms:modified xsi:type="dcterms:W3CDTF">2024-10-06T20:02:02Z</dcterms:modified>
</cp:coreProperties>
</file>

<file path=docProps/thumbnail.jpeg>
</file>